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88" r:id="rId4"/>
  </p:sldMasterIdLst>
  <p:notesMasterIdLst>
    <p:notesMasterId r:id="rId34"/>
  </p:notesMasterIdLst>
  <p:handoutMasterIdLst>
    <p:handoutMasterId r:id="rId35"/>
  </p:handoutMasterIdLst>
  <p:sldIdLst>
    <p:sldId id="256" r:id="rId5"/>
    <p:sldId id="259" r:id="rId6"/>
    <p:sldId id="261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88" r:id="rId20"/>
    <p:sldId id="278" r:id="rId21"/>
    <p:sldId id="287" r:id="rId22"/>
    <p:sldId id="289" r:id="rId23"/>
    <p:sldId id="290" r:id="rId24"/>
    <p:sldId id="291" r:id="rId25"/>
    <p:sldId id="286" r:id="rId26"/>
    <p:sldId id="279" r:id="rId27"/>
    <p:sldId id="280" r:id="rId28"/>
    <p:sldId id="281" r:id="rId29"/>
    <p:sldId id="282" r:id="rId30"/>
    <p:sldId id="283" r:id="rId31"/>
    <p:sldId id="284" r:id="rId32"/>
    <p:sldId id="265" r:id="rId33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5" autoAdjust="0"/>
    <p:restoredTop sz="94605" autoAdjust="0"/>
  </p:normalViewPr>
  <p:slideViewPr>
    <p:cSldViewPr snapToGrid="0">
      <p:cViewPr varScale="1">
        <p:scale>
          <a:sx n="74" d="100"/>
          <a:sy n="74" d="100"/>
        </p:scale>
        <p:origin x="3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8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C5B8D2-1E6D-4BCA-9E4B-8A99C8D7BC4A}" type="doc">
      <dgm:prSet loTypeId="urn:microsoft.com/office/officeart/2008/layout/VerticalAccentList" loCatId="list" qsTypeId="urn:microsoft.com/office/officeart/2005/8/quickstyle/simple5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3B990DCB-AF23-4094-864B-C8B99FA30370}">
      <dgm:prSet phldrT="[Text]"/>
      <dgm:spPr/>
      <dgm:t>
        <a:bodyPr rtlCol="0"/>
        <a:lstStyle/>
        <a:p>
          <a:pPr rtl="0"/>
          <a:r>
            <a:rPr lang="es" dirty="0" smtClean="0"/>
            <a:t>Actividad </a:t>
          </a:r>
          <a:r>
            <a:rPr lang="es" dirty="0"/>
            <a:t>1</a:t>
          </a:r>
        </a:p>
      </dgm:t>
    </dgm:pt>
    <dgm:pt modelId="{9045AE91-C8DE-42D1-9697-92115E53B6EE}" type="parTrans" cxnId="{289A7ABA-98F5-4FB1-939B-2977E2B9EB8F}">
      <dgm:prSet/>
      <dgm:spPr/>
      <dgm:t>
        <a:bodyPr rtlCol="0"/>
        <a:lstStyle/>
        <a:p>
          <a:pPr rtl="0"/>
          <a:endParaRPr lang="en-US"/>
        </a:p>
      </dgm:t>
    </dgm:pt>
    <dgm:pt modelId="{8F93B7AA-ADE0-44B8-AFDE-9A1375C16706}" type="sibTrans" cxnId="{289A7ABA-98F5-4FB1-939B-2977E2B9EB8F}">
      <dgm:prSet/>
      <dgm:spPr/>
      <dgm:t>
        <a:bodyPr rtlCol="0"/>
        <a:lstStyle/>
        <a:p>
          <a:pPr rtl="0"/>
          <a:endParaRPr lang="en-US"/>
        </a:p>
      </dgm:t>
    </dgm:pt>
    <dgm:pt modelId="{7DEF99AD-EC88-4718-B8D7-F22561235CEC}">
      <dgm:prSet phldrT="[Text]"/>
      <dgm:spPr/>
      <dgm:t>
        <a:bodyPr rtlCol="0"/>
        <a:lstStyle/>
        <a:p>
          <a:pPr rtl="0"/>
          <a:r>
            <a:rPr lang="es" b="1" dirty="0" smtClean="0"/>
            <a:t>Elaboracion del proyecto de festividades 2022</a:t>
          </a:r>
          <a:endParaRPr lang="es" b="1" dirty="0"/>
        </a:p>
      </dgm:t>
    </dgm:pt>
    <dgm:pt modelId="{E16E29D3-9570-412D-93B6-B4CE77D1B6DD}" type="parTrans" cxnId="{46DBFC28-5C33-4B88-8831-68037F695A48}">
      <dgm:prSet/>
      <dgm:spPr/>
      <dgm:t>
        <a:bodyPr rtlCol="0"/>
        <a:lstStyle/>
        <a:p>
          <a:pPr rtl="0"/>
          <a:endParaRPr lang="en-US"/>
        </a:p>
      </dgm:t>
    </dgm:pt>
    <dgm:pt modelId="{456EA687-CA8C-4F68-B168-4C2E87ACC68B}" type="sibTrans" cxnId="{46DBFC28-5C33-4B88-8831-68037F695A48}">
      <dgm:prSet/>
      <dgm:spPr/>
      <dgm:t>
        <a:bodyPr rtlCol="0"/>
        <a:lstStyle/>
        <a:p>
          <a:pPr rtl="0"/>
          <a:endParaRPr lang="en-US"/>
        </a:p>
      </dgm:t>
    </dgm:pt>
    <dgm:pt modelId="{240AA45F-7625-47CB-82DB-58CF98B59095}">
      <dgm:prSet phldrT="[Text]"/>
      <dgm:spPr/>
      <dgm:t>
        <a:bodyPr rtlCol="0"/>
        <a:lstStyle/>
        <a:p>
          <a:pPr rtl="0"/>
          <a:r>
            <a:rPr lang="es" dirty="0" smtClean="0"/>
            <a:t>Actividad 2</a:t>
          </a:r>
          <a:endParaRPr lang="es" dirty="0"/>
        </a:p>
      </dgm:t>
    </dgm:pt>
    <dgm:pt modelId="{648CE750-928A-4617-818A-2C5528133922}" type="parTrans" cxnId="{159602F2-C521-4E1D-AE9F-D54CDD414A04}">
      <dgm:prSet/>
      <dgm:spPr/>
      <dgm:t>
        <a:bodyPr rtlCol="0"/>
        <a:lstStyle/>
        <a:p>
          <a:pPr rtl="0"/>
          <a:endParaRPr lang="en-US"/>
        </a:p>
      </dgm:t>
    </dgm:pt>
    <dgm:pt modelId="{A5F62957-BF38-47A2-B1D2-0D9C89C422D5}" type="sibTrans" cxnId="{159602F2-C521-4E1D-AE9F-D54CDD414A04}">
      <dgm:prSet/>
      <dgm:spPr/>
      <dgm:t>
        <a:bodyPr rtlCol="0"/>
        <a:lstStyle/>
        <a:p>
          <a:pPr rtl="0"/>
          <a:endParaRPr lang="en-US"/>
        </a:p>
      </dgm:t>
    </dgm:pt>
    <dgm:pt modelId="{27B4E690-4D0F-4D7A-BF6F-F3DD955F4988}">
      <dgm:prSet phldrT="[Text]"/>
      <dgm:spPr/>
      <dgm:t>
        <a:bodyPr rtlCol="0"/>
        <a:lstStyle/>
        <a:p>
          <a:pPr rtl="0"/>
          <a:r>
            <a:rPr lang="es" b="1" dirty="0" smtClean="0"/>
            <a:t>Elaboracion del proyecto sobre los grupos vulnerables 2022</a:t>
          </a:r>
          <a:endParaRPr lang="es" b="1" dirty="0"/>
        </a:p>
      </dgm:t>
    </dgm:pt>
    <dgm:pt modelId="{90D197D3-3303-4C80-A092-3B7BDF04FBF7}" type="parTrans" cxnId="{62126DBA-440F-4890-99E9-D0197B1F8AC3}">
      <dgm:prSet/>
      <dgm:spPr/>
      <dgm:t>
        <a:bodyPr rtlCol="0"/>
        <a:lstStyle/>
        <a:p>
          <a:pPr rtl="0"/>
          <a:endParaRPr lang="en-US"/>
        </a:p>
      </dgm:t>
    </dgm:pt>
    <dgm:pt modelId="{9A9FC636-BF64-4AA3-9111-3312D89D6371}" type="sibTrans" cxnId="{62126DBA-440F-4890-99E9-D0197B1F8AC3}">
      <dgm:prSet/>
      <dgm:spPr/>
      <dgm:t>
        <a:bodyPr rtlCol="0"/>
        <a:lstStyle/>
        <a:p>
          <a:pPr rtl="0"/>
          <a:endParaRPr lang="en-US"/>
        </a:p>
      </dgm:t>
    </dgm:pt>
    <dgm:pt modelId="{E1AD1DBC-9B34-4672-B365-6C5C7E96A5E5}">
      <dgm:prSet phldrT="[Text]"/>
      <dgm:spPr/>
      <dgm:t>
        <a:bodyPr rtlCol="0"/>
        <a:lstStyle/>
        <a:p>
          <a:pPr rtl="0"/>
          <a:r>
            <a:rPr lang="es" dirty="0" smtClean="0"/>
            <a:t>Actividad 3</a:t>
          </a:r>
          <a:endParaRPr lang="es" dirty="0"/>
        </a:p>
      </dgm:t>
    </dgm:pt>
    <dgm:pt modelId="{8C5C062E-BB4A-4159-9D81-9F19138DAF56}" type="parTrans" cxnId="{4E210A80-A0A8-4FC3-BB39-ADD0CB874D63}">
      <dgm:prSet/>
      <dgm:spPr/>
      <dgm:t>
        <a:bodyPr rtlCol="0"/>
        <a:lstStyle/>
        <a:p>
          <a:pPr rtl="0"/>
          <a:endParaRPr lang="en-US"/>
        </a:p>
      </dgm:t>
    </dgm:pt>
    <dgm:pt modelId="{1A79B38F-A3E5-4698-99B4-A0F5A3E8CD65}" type="sibTrans" cxnId="{4E210A80-A0A8-4FC3-BB39-ADD0CB874D63}">
      <dgm:prSet/>
      <dgm:spPr/>
      <dgm:t>
        <a:bodyPr rtlCol="0"/>
        <a:lstStyle/>
        <a:p>
          <a:pPr rtl="0"/>
          <a:endParaRPr lang="en-US"/>
        </a:p>
      </dgm:t>
    </dgm:pt>
    <dgm:pt modelId="{1D280956-61F1-44EA-89DD-47917582B346}">
      <dgm:prSet phldrT="[Text]"/>
      <dgm:spPr/>
      <dgm:t>
        <a:bodyPr rtlCol="0"/>
        <a:lstStyle/>
        <a:p>
          <a:pPr rtl="0"/>
          <a:r>
            <a:rPr lang="es" b="1" dirty="0" smtClean="0"/>
            <a:t>Acompañamiento en las colonias vacacionales</a:t>
          </a:r>
          <a:endParaRPr lang="es" b="1" dirty="0"/>
        </a:p>
      </dgm:t>
    </dgm:pt>
    <dgm:pt modelId="{F5F29254-C816-4B3B-A23C-846A234C8557}" type="parTrans" cxnId="{8DAC0267-44CD-4D02-88C9-B2F8A13C158E}">
      <dgm:prSet/>
      <dgm:spPr/>
      <dgm:t>
        <a:bodyPr rtlCol="0"/>
        <a:lstStyle/>
        <a:p>
          <a:pPr rtl="0"/>
          <a:endParaRPr lang="en-US"/>
        </a:p>
      </dgm:t>
    </dgm:pt>
    <dgm:pt modelId="{EC76378A-9F1D-482E-AF47-2DD7D70945B6}" type="sibTrans" cxnId="{8DAC0267-44CD-4D02-88C9-B2F8A13C158E}">
      <dgm:prSet/>
      <dgm:spPr/>
      <dgm:t>
        <a:bodyPr rtlCol="0"/>
        <a:lstStyle/>
        <a:p>
          <a:pPr rtl="0"/>
          <a:endParaRPr lang="en-US"/>
        </a:p>
      </dgm:t>
    </dgm:pt>
    <dgm:pt modelId="{AD265B07-23FB-4DFC-8F3D-B0DCAD6DF87E}" type="pres">
      <dgm:prSet presAssocID="{D3C5B8D2-1E6D-4BCA-9E4B-8A99C8D7BC4A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"/>
        </a:p>
      </dgm:t>
    </dgm:pt>
    <dgm:pt modelId="{0E7F93D0-E3D1-48EE-9797-63EC830CCA06}" type="pres">
      <dgm:prSet presAssocID="{3B990DCB-AF23-4094-864B-C8B99FA30370}" presName="parenttextcomposite" presStyleCnt="0"/>
      <dgm:spPr/>
    </dgm:pt>
    <dgm:pt modelId="{1828D533-56A7-44F9-AB5F-B12D35D0CCA4}" type="pres">
      <dgm:prSet presAssocID="{3B990DCB-AF23-4094-864B-C8B99FA30370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167B03-FCF6-480B-BD04-B18E95132E7F}" type="pres">
      <dgm:prSet presAssocID="{3B990DCB-AF23-4094-864B-C8B99FA30370}" presName="composite" presStyleCnt="0"/>
      <dgm:spPr/>
    </dgm:pt>
    <dgm:pt modelId="{B5E09CC3-072D-40C5-93CB-3CB61546DAC3}" type="pres">
      <dgm:prSet presAssocID="{3B990DCB-AF23-4094-864B-C8B99FA30370}" presName="chevron1" presStyleLbl="alignNode1" presStyleIdx="0" presStyleCnt="21"/>
      <dgm:spPr/>
    </dgm:pt>
    <dgm:pt modelId="{7E5B5F30-562C-45F5-947C-105C96262837}" type="pres">
      <dgm:prSet presAssocID="{3B990DCB-AF23-4094-864B-C8B99FA30370}" presName="chevron2" presStyleLbl="alignNode1" presStyleIdx="1" presStyleCnt="21"/>
      <dgm:spPr/>
    </dgm:pt>
    <dgm:pt modelId="{BA96BDD2-A6C8-4432-8E71-D4E67320B8FF}" type="pres">
      <dgm:prSet presAssocID="{3B990DCB-AF23-4094-864B-C8B99FA30370}" presName="chevron3" presStyleLbl="alignNode1" presStyleIdx="2" presStyleCnt="21"/>
      <dgm:spPr/>
    </dgm:pt>
    <dgm:pt modelId="{2AAF1885-F2C6-4C50-A304-71F970C85713}" type="pres">
      <dgm:prSet presAssocID="{3B990DCB-AF23-4094-864B-C8B99FA30370}" presName="chevron4" presStyleLbl="alignNode1" presStyleIdx="3" presStyleCnt="21"/>
      <dgm:spPr/>
    </dgm:pt>
    <dgm:pt modelId="{1C9109EC-43D0-4356-8840-1C174E169D4F}" type="pres">
      <dgm:prSet presAssocID="{3B990DCB-AF23-4094-864B-C8B99FA30370}" presName="chevron5" presStyleLbl="alignNode1" presStyleIdx="4" presStyleCnt="21"/>
      <dgm:spPr/>
    </dgm:pt>
    <dgm:pt modelId="{F580C234-F277-4109-8F54-CBF87BE4B61B}" type="pres">
      <dgm:prSet presAssocID="{3B990DCB-AF23-4094-864B-C8B99FA30370}" presName="chevron6" presStyleLbl="alignNode1" presStyleIdx="5" presStyleCnt="21"/>
      <dgm:spPr/>
    </dgm:pt>
    <dgm:pt modelId="{C2DC7889-4537-4EA1-8B7E-3B1E25B6DE4C}" type="pres">
      <dgm:prSet presAssocID="{3B990DCB-AF23-4094-864B-C8B99FA30370}" presName="chevron7" presStyleLbl="alignNode1" presStyleIdx="6" presStyleCnt="21"/>
      <dgm:spPr/>
    </dgm:pt>
    <dgm:pt modelId="{B46F8A2D-B8E9-481F-97F6-8D8A2A54017A}" type="pres">
      <dgm:prSet presAssocID="{3B990DCB-AF23-4094-864B-C8B99FA30370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1D04E4-2B56-456D-ABEC-1649C35A46F4}" type="pres">
      <dgm:prSet presAssocID="{8F93B7AA-ADE0-44B8-AFDE-9A1375C16706}" presName="sibTrans" presStyleCnt="0"/>
      <dgm:spPr/>
    </dgm:pt>
    <dgm:pt modelId="{3CFDAEF9-1DF0-4C50-912D-A5CCDA52F9EA}" type="pres">
      <dgm:prSet presAssocID="{240AA45F-7625-47CB-82DB-58CF98B59095}" presName="parenttextcomposite" presStyleCnt="0"/>
      <dgm:spPr/>
    </dgm:pt>
    <dgm:pt modelId="{A4E32358-9FAF-4554-AC0F-5ED0792D2EF5}" type="pres">
      <dgm:prSet presAssocID="{240AA45F-7625-47CB-82DB-58CF98B59095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2BF8E40-6E6F-4455-8548-D54325D6BFF6}" type="pres">
      <dgm:prSet presAssocID="{240AA45F-7625-47CB-82DB-58CF98B59095}" presName="composite" presStyleCnt="0"/>
      <dgm:spPr/>
    </dgm:pt>
    <dgm:pt modelId="{694975F8-4C8F-474E-82FD-B2D3B38E3CE9}" type="pres">
      <dgm:prSet presAssocID="{240AA45F-7625-47CB-82DB-58CF98B59095}" presName="chevron1" presStyleLbl="alignNode1" presStyleIdx="7" presStyleCnt="21"/>
      <dgm:spPr/>
    </dgm:pt>
    <dgm:pt modelId="{3461506E-F2BB-405D-A55B-BEB6F1374518}" type="pres">
      <dgm:prSet presAssocID="{240AA45F-7625-47CB-82DB-58CF98B59095}" presName="chevron2" presStyleLbl="alignNode1" presStyleIdx="8" presStyleCnt="21"/>
      <dgm:spPr/>
    </dgm:pt>
    <dgm:pt modelId="{B43EA23D-813A-4C2D-A537-8243C507CEB5}" type="pres">
      <dgm:prSet presAssocID="{240AA45F-7625-47CB-82DB-58CF98B59095}" presName="chevron3" presStyleLbl="alignNode1" presStyleIdx="9" presStyleCnt="21"/>
      <dgm:spPr/>
    </dgm:pt>
    <dgm:pt modelId="{9B2EDFA1-E5EE-473E-86DC-A299D77CF06C}" type="pres">
      <dgm:prSet presAssocID="{240AA45F-7625-47CB-82DB-58CF98B59095}" presName="chevron4" presStyleLbl="alignNode1" presStyleIdx="10" presStyleCnt="21"/>
      <dgm:spPr/>
    </dgm:pt>
    <dgm:pt modelId="{99CDA10C-4B9C-4F99-9CE8-2F50B1F51829}" type="pres">
      <dgm:prSet presAssocID="{240AA45F-7625-47CB-82DB-58CF98B59095}" presName="chevron5" presStyleLbl="alignNode1" presStyleIdx="11" presStyleCnt="21"/>
      <dgm:spPr/>
    </dgm:pt>
    <dgm:pt modelId="{A7A25454-564F-41D3-9BE8-A358F92A3958}" type="pres">
      <dgm:prSet presAssocID="{240AA45F-7625-47CB-82DB-58CF98B59095}" presName="chevron6" presStyleLbl="alignNode1" presStyleIdx="12" presStyleCnt="21"/>
      <dgm:spPr/>
    </dgm:pt>
    <dgm:pt modelId="{8F9A76A5-9999-4ECA-A9FA-4698A1E4CE80}" type="pres">
      <dgm:prSet presAssocID="{240AA45F-7625-47CB-82DB-58CF98B59095}" presName="chevron7" presStyleLbl="alignNode1" presStyleIdx="13" presStyleCnt="21"/>
      <dgm:spPr/>
    </dgm:pt>
    <dgm:pt modelId="{E32532E9-08CE-4B0A-BCE0-D0BA22A7E592}" type="pres">
      <dgm:prSet presAssocID="{240AA45F-7625-47CB-82DB-58CF98B59095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CD1F9F-F85D-4751-9FA4-FFFFD796FEA9}" type="pres">
      <dgm:prSet presAssocID="{A5F62957-BF38-47A2-B1D2-0D9C89C422D5}" presName="sibTrans" presStyleCnt="0"/>
      <dgm:spPr/>
    </dgm:pt>
    <dgm:pt modelId="{A47DC8D3-5244-4038-8723-9AED2D034015}" type="pres">
      <dgm:prSet presAssocID="{E1AD1DBC-9B34-4672-B365-6C5C7E96A5E5}" presName="parenttextcomposite" presStyleCnt="0"/>
      <dgm:spPr/>
    </dgm:pt>
    <dgm:pt modelId="{6942386B-9CB3-42BD-8359-D4983AE6BE94}" type="pres">
      <dgm:prSet presAssocID="{E1AD1DBC-9B34-4672-B365-6C5C7E96A5E5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19F82F-7F09-4C2D-BBBD-4C83C12D619F}" type="pres">
      <dgm:prSet presAssocID="{E1AD1DBC-9B34-4672-B365-6C5C7E96A5E5}" presName="composite" presStyleCnt="0"/>
      <dgm:spPr/>
    </dgm:pt>
    <dgm:pt modelId="{F0B1E947-A6D5-46E6-8DF3-38B6CD902A99}" type="pres">
      <dgm:prSet presAssocID="{E1AD1DBC-9B34-4672-B365-6C5C7E96A5E5}" presName="chevron1" presStyleLbl="alignNode1" presStyleIdx="14" presStyleCnt="21"/>
      <dgm:spPr/>
    </dgm:pt>
    <dgm:pt modelId="{797D383C-06AE-488E-BDDF-404AF7FBEC48}" type="pres">
      <dgm:prSet presAssocID="{E1AD1DBC-9B34-4672-B365-6C5C7E96A5E5}" presName="chevron2" presStyleLbl="alignNode1" presStyleIdx="15" presStyleCnt="21"/>
      <dgm:spPr/>
    </dgm:pt>
    <dgm:pt modelId="{D991157B-C2C1-4888-B216-C7ADFB07A709}" type="pres">
      <dgm:prSet presAssocID="{E1AD1DBC-9B34-4672-B365-6C5C7E96A5E5}" presName="chevron3" presStyleLbl="alignNode1" presStyleIdx="16" presStyleCnt="21"/>
      <dgm:spPr/>
    </dgm:pt>
    <dgm:pt modelId="{E3334218-EB00-497D-B4E5-25842E5B4CD8}" type="pres">
      <dgm:prSet presAssocID="{E1AD1DBC-9B34-4672-B365-6C5C7E96A5E5}" presName="chevron4" presStyleLbl="alignNode1" presStyleIdx="17" presStyleCnt="21"/>
      <dgm:spPr/>
    </dgm:pt>
    <dgm:pt modelId="{20F9E2D2-B621-4521-9646-440AB7497F1F}" type="pres">
      <dgm:prSet presAssocID="{E1AD1DBC-9B34-4672-B365-6C5C7E96A5E5}" presName="chevron5" presStyleLbl="alignNode1" presStyleIdx="18" presStyleCnt="21"/>
      <dgm:spPr/>
    </dgm:pt>
    <dgm:pt modelId="{C8022930-DC19-4D8D-99CA-22B6F67B4F8C}" type="pres">
      <dgm:prSet presAssocID="{E1AD1DBC-9B34-4672-B365-6C5C7E96A5E5}" presName="chevron6" presStyleLbl="alignNode1" presStyleIdx="19" presStyleCnt="21"/>
      <dgm:spPr/>
    </dgm:pt>
    <dgm:pt modelId="{09D53426-11B8-4B93-9FA7-2E1EF814C7CC}" type="pres">
      <dgm:prSet presAssocID="{E1AD1DBC-9B34-4672-B365-6C5C7E96A5E5}" presName="chevron7" presStyleLbl="alignNode1" presStyleIdx="20" presStyleCnt="21"/>
      <dgm:spPr/>
    </dgm:pt>
    <dgm:pt modelId="{7D1CCBD6-3740-4106-ACAE-D6E331C7E2C9}" type="pres">
      <dgm:prSet presAssocID="{E1AD1DBC-9B34-4672-B365-6C5C7E96A5E5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E210A80-A0A8-4FC3-BB39-ADD0CB874D63}" srcId="{D3C5B8D2-1E6D-4BCA-9E4B-8A99C8D7BC4A}" destId="{E1AD1DBC-9B34-4672-B365-6C5C7E96A5E5}" srcOrd="2" destOrd="0" parTransId="{8C5C062E-BB4A-4159-9D81-9F19138DAF56}" sibTransId="{1A79B38F-A3E5-4698-99B4-A0F5A3E8CD65}"/>
    <dgm:cxn modelId="{CF311F6B-D75F-4E52-B24C-88CD9CE8788A}" type="presOf" srcId="{7DEF99AD-EC88-4718-B8D7-F22561235CEC}" destId="{B46F8A2D-B8E9-481F-97F6-8D8A2A54017A}" srcOrd="0" destOrd="0" presId="urn:microsoft.com/office/officeart/2008/layout/VerticalAccentList"/>
    <dgm:cxn modelId="{D4C18627-C853-42E4-BB13-64F93E9AFD1B}" type="presOf" srcId="{E1AD1DBC-9B34-4672-B365-6C5C7E96A5E5}" destId="{6942386B-9CB3-42BD-8359-D4983AE6BE94}" srcOrd="0" destOrd="0" presId="urn:microsoft.com/office/officeart/2008/layout/VerticalAccentList"/>
    <dgm:cxn modelId="{CB3A7C69-958C-4843-B7ED-83515A10A28C}" type="presOf" srcId="{27B4E690-4D0F-4D7A-BF6F-F3DD955F4988}" destId="{E32532E9-08CE-4B0A-BCE0-D0BA22A7E592}" srcOrd="0" destOrd="0" presId="urn:microsoft.com/office/officeart/2008/layout/VerticalAccentList"/>
    <dgm:cxn modelId="{159602F2-C521-4E1D-AE9F-D54CDD414A04}" srcId="{D3C5B8D2-1E6D-4BCA-9E4B-8A99C8D7BC4A}" destId="{240AA45F-7625-47CB-82DB-58CF98B59095}" srcOrd="1" destOrd="0" parTransId="{648CE750-928A-4617-818A-2C5528133922}" sibTransId="{A5F62957-BF38-47A2-B1D2-0D9C89C422D5}"/>
    <dgm:cxn modelId="{289A7ABA-98F5-4FB1-939B-2977E2B9EB8F}" srcId="{D3C5B8D2-1E6D-4BCA-9E4B-8A99C8D7BC4A}" destId="{3B990DCB-AF23-4094-864B-C8B99FA30370}" srcOrd="0" destOrd="0" parTransId="{9045AE91-C8DE-42D1-9697-92115E53B6EE}" sibTransId="{8F93B7AA-ADE0-44B8-AFDE-9A1375C16706}"/>
    <dgm:cxn modelId="{465DA86F-848F-4676-83D7-EF70E10772A2}" type="presOf" srcId="{240AA45F-7625-47CB-82DB-58CF98B59095}" destId="{A4E32358-9FAF-4554-AC0F-5ED0792D2EF5}" srcOrd="0" destOrd="0" presId="urn:microsoft.com/office/officeart/2008/layout/VerticalAccentList"/>
    <dgm:cxn modelId="{62126DBA-440F-4890-99E9-D0197B1F8AC3}" srcId="{240AA45F-7625-47CB-82DB-58CF98B59095}" destId="{27B4E690-4D0F-4D7A-BF6F-F3DD955F4988}" srcOrd="0" destOrd="0" parTransId="{90D197D3-3303-4C80-A092-3B7BDF04FBF7}" sibTransId="{9A9FC636-BF64-4AA3-9111-3312D89D6371}"/>
    <dgm:cxn modelId="{46DBFC28-5C33-4B88-8831-68037F695A48}" srcId="{3B990DCB-AF23-4094-864B-C8B99FA30370}" destId="{7DEF99AD-EC88-4718-B8D7-F22561235CEC}" srcOrd="0" destOrd="0" parTransId="{E16E29D3-9570-412D-93B6-B4CE77D1B6DD}" sibTransId="{456EA687-CA8C-4F68-B168-4C2E87ACC68B}"/>
    <dgm:cxn modelId="{0483E1C3-6C70-412E-AAC3-B46CFF6C18D1}" type="presOf" srcId="{1D280956-61F1-44EA-89DD-47917582B346}" destId="{7D1CCBD6-3740-4106-ACAE-D6E331C7E2C9}" srcOrd="0" destOrd="0" presId="urn:microsoft.com/office/officeart/2008/layout/VerticalAccentList"/>
    <dgm:cxn modelId="{19E96E93-9340-4B6D-9D0A-4E9BB27463D5}" type="presOf" srcId="{3B990DCB-AF23-4094-864B-C8B99FA30370}" destId="{1828D533-56A7-44F9-AB5F-B12D35D0CCA4}" srcOrd="0" destOrd="0" presId="urn:microsoft.com/office/officeart/2008/layout/VerticalAccentList"/>
    <dgm:cxn modelId="{CD70DE96-621F-451D-BE37-1E475264DF76}" type="presOf" srcId="{D3C5B8D2-1E6D-4BCA-9E4B-8A99C8D7BC4A}" destId="{AD265B07-23FB-4DFC-8F3D-B0DCAD6DF87E}" srcOrd="0" destOrd="0" presId="urn:microsoft.com/office/officeart/2008/layout/VerticalAccentList"/>
    <dgm:cxn modelId="{8DAC0267-44CD-4D02-88C9-B2F8A13C158E}" srcId="{E1AD1DBC-9B34-4672-B365-6C5C7E96A5E5}" destId="{1D280956-61F1-44EA-89DD-47917582B346}" srcOrd="0" destOrd="0" parTransId="{F5F29254-C816-4B3B-A23C-846A234C8557}" sibTransId="{EC76378A-9F1D-482E-AF47-2DD7D70945B6}"/>
    <dgm:cxn modelId="{CEA96C6C-921E-4869-AF30-AC40641973C5}" type="presParOf" srcId="{AD265B07-23FB-4DFC-8F3D-B0DCAD6DF87E}" destId="{0E7F93D0-E3D1-48EE-9797-63EC830CCA06}" srcOrd="0" destOrd="0" presId="urn:microsoft.com/office/officeart/2008/layout/VerticalAccentList"/>
    <dgm:cxn modelId="{7AE7B410-5C42-4345-844B-3DB5BFA6EC00}" type="presParOf" srcId="{0E7F93D0-E3D1-48EE-9797-63EC830CCA06}" destId="{1828D533-56A7-44F9-AB5F-B12D35D0CCA4}" srcOrd="0" destOrd="0" presId="urn:microsoft.com/office/officeart/2008/layout/VerticalAccentList"/>
    <dgm:cxn modelId="{442B12D3-4930-4566-B61B-CD0BC84B0DEC}" type="presParOf" srcId="{AD265B07-23FB-4DFC-8F3D-B0DCAD6DF87E}" destId="{2A167B03-FCF6-480B-BD04-B18E95132E7F}" srcOrd="1" destOrd="0" presId="urn:microsoft.com/office/officeart/2008/layout/VerticalAccentList"/>
    <dgm:cxn modelId="{1421EF44-19EF-4353-9F90-16364BEED672}" type="presParOf" srcId="{2A167B03-FCF6-480B-BD04-B18E95132E7F}" destId="{B5E09CC3-072D-40C5-93CB-3CB61546DAC3}" srcOrd="0" destOrd="0" presId="urn:microsoft.com/office/officeart/2008/layout/VerticalAccentList"/>
    <dgm:cxn modelId="{BBA2AB61-C560-41CC-BA81-22F458E4B866}" type="presParOf" srcId="{2A167B03-FCF6-480B-BD04-B18E95132E7F}" destId="{7E5B5F30-562C-45F5-947C-105C96262837}" srcOrd="1" destOrd="0" presId="urn:microsoft.com/office/officeart/2008/layout/VerticalAccentList"/>
    <dgm:cxn modelId="{9EA84444-16FB-438D-A9EF-469EA6C26985}" type="presParOf" srcId="{2A167B03-FCF6-480B-BD04-B18E95132E7F}" destId="{BA96BDD2-A6C8-4432-8E71-D4E67320B8FF}" srcOrd="2" destOrd="0" presId="urn:microsoft.com/office/officeart/2008/layout/VerticalAccentList"/>
    <dgm:cxn modelId="{617F2C99-D54A-4E7A-A808-EDD59DF3FEFE}" type="presParOf" srcId="{2A167B03-FCF6-480B-BD04-B18E95132E7F}" destId="{2AAF1885-F2C6-4C50-A304-71F970C85713}" srcOrd="3" destOrd="0" presId="urn:microsoft.com/office/officeart/2008/layout/VerticalAccentList"/>
    <dgm:cxn modelId="{2B80935A-E43D-4116-87CE-50BE651BEF35}" type="presParOf" srcId="{2A167B03-FCF6-480B-BD04-B18E95132E7F}" destId="{1C9109EC-43D0-4356-8840-1C174E169D4F}" srcOrd="4" destOrd="0" presId="urn:microsoft.com/office/officeart/2008/layout/VerticalAccentList"/>
    <dgm:cxn modelId="{2E077FC3-3EF6-48E3-80AF-AE8ED36C8E72}" type="presParOf" srcId="{2A167B03-FCF6-480B-BD04-B18E95132E7F}" destId="{F580C234-F277-4109-8F54-CBF87BE4B61B}" srcOrd="5" destOrd="0" presId="urn:microsoft.com/office/officeart/2008/layout/VerticalAccentList"/>
    <dgm:cxn modelId="{255FEECD-7F3D-402F-93FC-1969E508A25B}" type="presParOf" srcId="{2A167B03-FCF6-480B-BD04-B18E95132E7F}" destId="{C2DC7889-4537-4EA1-8B7E-3B1E25B6DE4C}" srcOrd="6" destOrd="0" presId="urn:microsoft.com/office/officeart/2008/layout/VerticalAccentList"/>
    <dgm:cxn modelId="{12B83891-D4F8-4F22-B0BA-D67EF62D5F7A}" type="presParOf" srcId="{2A167B03-FCF6-480B-BD04-B18E95132E7F}" destId="{B46F8A2D-B8E9-481F-97F6-8D8A2A54017A}" srcOrd="7" destOrd="0" presId="urn:microsoft.com/office/officeart/2008/layout/VerticalAccentList"/>
    <dgm:cxn modelId="{4251ACE2-63BB-438D-82F7-5DD3B711FD88}" type="presParOf" srcId="{AD265B07-23FB-4DFC-8F3D-B0DCAD6DF87E}" destId="{261D04E4-2B56-456D-ABEC-1649C35A46F4}" srcOrd="2" destOrd="0" presId="urn:microsoft.com/office/officeart/2008/layout/VerticalAccentList"/>
    <dgm:cxn modelId="{295EBDB8-43DF-4576-A1B1-40ECB0B05A91}" type="presParOf" srcId="{AD265B07-23FB-4DFC-8F3D-B0DCAD6DF87E}" destId="{3CFDAEF9-1DF0-4C50-912D-A5CCDA52F9EA}" srcOrd="3" destOrd="0" presId="urn:microsoft.com/office/officeart/2008/layout/VerticalAccentList"/>
    <dgm:cxn modelId="{FA31AC89-74E7-48DE-944B-49C9DC0FD86A}" type="presParOf" srcId="{3CFDAEF9-1DF0-4C50-912D-A5CCDA52F9EA}" destId="{A4E32358-9FAF-4554-AC0F-5ED0792D2EF5}" srcOrd="0" destOrd="0" presId="urn:microsoft.com/office/officeart/2008/layout/VerticalAccentList"/>
    <dgm:cxn modelId="{921E02E9-07D4-4145-AA5E-A339EFA96F21}" type="presParOf" srcId="{AD265B07-23FB-4DFC-8F3D-B0DCAD6DF87E}" destId="{D2BF8E40-6E6F-4455-8548-D54325D6BFF6}" srcOrd="4" destOrd="0" presId="urn:microsoft.com/office/officeart/2008/layout/VerticalAccentList"/>
    <dgm:cxn modelId="{42E3A37F-FD57-4B4E-A061-B8F6ED5F569D}" type="presParOf" srcId="{D2BF8E40-6E6F-4455-8548-D54325D6BFF6}" destId="{694975F8-4C8F-474E-82FD-B2D3B38E3CE9}" srcOrd="0" destOrd="0" presId="urn:microsoft.com/office/officeart/2008/layout/VerticalAccentList"/>
    <dgm:cxn modelId="{45F9CEA7-377A-45FA-82A5-977E72E3621B}" type="presParOf" srcId="{D2BF8E40-6E6F-4455-8548-D54325D6BFF6}" destId="{3461506E-F2BB-405D-A55B-BEB6F1374518}" srcOrd="1" destOrd="0" presId="urn:microsoft.com/office/officeart/2008/layout/VerticalAccentList"/>
    <dgm:cxn modelId="{69AF3F4C-CE7A-4F22-A90A-91A961648B6A}" type="presParOf" srcId="{D2BF8E40-6E6F-4455-8548-D54325D6BFF6}" destId="{B43EA23D-813A-4C2D-A537-8243C507CEB5}" srcOrd="2" destOrd="0" presId="urn:microsoft.com/office/officeart/2008/layout/VerticalAccentList"/>
    <dgm:cxn modelId="{6E537D67-0C02-4E08-827A-AC136F2706A3}" type="presParOf" srcId="{D2BF8E40-6E6F-4455-8548-D54325D6BFF6}" destId="{9B2EDFA1-E5EE-473E-86DC-A299D77CF06C}" srcOrd="3" destOrd="0" presId="urn:microsoft.com/office/officeart/2008/layout/VerticalAccentList"/>
    <dgm:cxn modelId="{14DB3B8B-A9C8-46E5-9BB6-2B37145B8606}" type="presParOf" srcId="{D2BF8E40-6E6F-4455-8548-D54325D6BFF6}" destId="{99CDA10C-4B9C-4F99-9CE8-2F50B1F51829}" srcOrd="4" destOrd="0" presId="urn:microsoft.com/office/officeart/2008/layout/VerticalAccentList"/>
    <dgm:cxn modelId="{4F147F1A-5D72-4727-ABAC-3825E132F69B}" type="presParOf" srcId="{D2BF8E40-6E6F-4455-8548-D54325D6BFF6}" destId="{A7A25454-564F-41D3-9BE8-A358F92A3958}" srcOrd="5" destOrd="0" presId="urn:microsoft.com/office/officeart/2008/layout/VerticalAccentList"/>
    <dgm:cxn modelId="{628F3601-BD6A-43A2-8E6B-19291BFD7397}" type="presParOf" srcId="{D2BF8E40-6E6F-4455-8548-D54325D6BFF6}" destId="{8F9A76A5-9999-4ECA-A9FA-4698A1E4CE80}" srcOrd="6" destOrd="0" presId="urn:microsoft.com/office/officeart/2008/layout/VerticalAccentList"/>
    <dgm:cxn modelId="{D7B28BCF-2C63-4FE5-88C8-D687461DCF68}" type="presParOf" srcId="{D2BF8E40-6E6F-4455-8548-D54325D6BFF6}" destId="{E32532E9-08CE-4B0A-BCE0-D0BA22A7E592}" srcOrd="7" destOrd="0" presId="urn:microsoft.com/office/officeart/2008/layout/VerticalAccentList"/>
    <dgm:cxn modelId="{BEC1F587-7536-4910-BFBB-6046AF07536F}" type="presParOf" srcId="{AD265B07-23FB-4DFC-8F3D-B0DCAD6DF87E}" destId="{F8CD1F9F-F85D-4751-9FA4-FFFFD796FEA9}" srcOrd="5" destOrd="0" presId="urn:microsoft.com/office/officeart/2008/layout/VerticalAccentList"/>
    <dgm:cxn modelId="{830A8486-1199-423E-80A9-EC3DA5B14880}" type="presParOf" srcId="{AD265B07-23FB-4DFC-8F3D-B0DCAD6DF87E}" destId="{A47DC8D3-5244-4038-8723-9AED2D034015}" srcOrd="6" destOrd="0" presId="urn:microsoft.com/office/officeart/2008/layout/VerticalAccentList"/>
    <dgm:cxn modelId="{D5E07FC5-CB05-4BAA-820A-3EB7FA940DBD}" type="presParOf" srcId="{A47DC8D3-5244-4038-8723-9AED2D034015}" destId="{6942386B-9CB3-42BD-8359-D4983AE6BE94}" srcOrd="0" destOrd="0" presId="urn:microsoft.com/office/officeart/2008/layout/VerticalAccentList"/>
    <dgm:cxn modelId="{FEF1833E-5559-48FB-ADF8-A8BD714DA266}" type="presParOf" srcId="{AD265B07-23FB-4DFC-8F3D-B0DCAD6DF87E}" destId="{7319F82F-7F09-4C2D-BBBD-4C83C12D619F}" srcOrd="7" destOrd="0" presId="urn:microsoft.com/office/officeart/2008/layout/VerticalAccentList"/>
    <dgm:cxn modelId="{05D59DCF-19A7-4013-AAE2-B7C2A2693FD5}" type="presParOf" srcId="{7319F82F-7F09-4C2D-BBBD-4C83C12D619F}" destId="{F0B1E947-A6D5-46E6-8DF3-38B6CD902A99}" srcOrd="0" destOrd="0" presId="urn:microsoft.com/office/officeart/2008/layout/VerticalAccentList"/>
    <dgm:cxn modelId="{024D7A27-27F3-4248-8859-23E22FE1824B}" type="presParOf" srcId="{7319F82F-7F09-4C2D-BBBD-4C83C12D619F}" destId="{797D383C-06AE-488E-BDDF-404AF7FBEC48}" srcOrd="1" destOrd="0" presId="urn:microsoft.com/office/officeart/2008/layout/VerticalAccentList"/>
    <dgm:cxn modelId="{C4A87DB9-E6FF-4AE9-B769-5C6A43A21B46}" type="presParOf" srcId="{7319F82F-7F09-4C2D-BBBD-4C83C12D619F}" destId="{D991157B-C2C1-4888-B216-C7ADFB07A709}" srcOrd="2" destOrd="0" presId="urn:microsoft.com/office/officeart/2008/layout/VerticalAccentList"/>
    <dgm:cxn modelId="{C8EB533B-582E-4C9A-B633-672CAE33F66E}" type="presParOf" srcId="{7319F82F-7F09-4C2D-BBBD-4C83C12D619F}" destId="{E3334218-EB00-497D-B4E5-25842E5B4CD8}" srcOrd="3" destOrd="0" presId="urn:microsoft.com/office/officeart/2008/layout/VerticalAccentList"/>
    <dgm:cxn modelId="{5593D506-D420-414C-B5D9-F946EF50FB85}" type="presParOf" srcId="{7319F82F-7F09-4C2D-BBBD-4C83C12D619F}" destId="{20F9E2D2-B621-4521-9646-440AB7497F1F}" srcOrd="4" destOrd="0" presId="urn:microsoft.com/office/officeart/2008/layout/VerticalAccentList"/>
    <dgm:cxn modelId="{C78483BE-6702-4CF8-A7E1-7E8B391BEE0E}" type="presParOf" srcId="{7319F82F-7F09-4C2D-BBBD-4C83C12D619F}" destId="{C8022930-DC19-4D8D-99CA-22B6F67B4F8C}" srcOrd="5" destOrd="0" presId="urn:microsoft.com/office/officeart/2008/layout/VerticalAccentList"/>
    <dgm:cxn modelId="{906FC6EA-3E05-48A5-B66E-F94216491A69}" type="presParOf" srcId="{7319F82F-7F09-4C2D-BBBD-4C83C12D619F}" destId="{09D53426-11B8-4B93-9FA7-2E1EF814C7CC}" srcOrd="6" destOrd="0" presId="urn:microsoft.com/office/officeart/2008/layout/VerticalAccentList"/>
    <dgm:cxn modelId="{A3333421-55E5-4684-99D2-B93E32856F92}" type="presParOf" srcId="{7319F82F-7F09-4C2D-BBBD-4C83C12D619F}" destId="{7D1CCBD6-3740-4106-ACAE-D6E331C7E2C9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xmlns="" id="{D3FAADE1-9617-4164-A13C-DD7E129BBD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7E8739B3-F6A3-420E-9EB1-F209924B1F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6AACFB-6F35-4813-B614-3008B3B75D06}" type="datetimeFigureOut">
              <a:rPr lang="es-ES" smtClean="0"/>
              <a:t>23/05/2023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3284C75E-FE77-46D7-9CD4-5B46D177D8B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7F882B9D-8D8A-4A2D-ABD4-0EFEAD3A3E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152DA-AC59-4105-AAC6-F4E86998DB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84211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207C7-7AC2-43F2-AE83-DAB98CB7C7A3}" type="datetimeFigureOut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dirty="0"/>
              <a:t>Editar estilos de texto del patrón</a:t>
            </a:r>
          </a:p>
          <a:p>
            <a:pPr lvl="1"/>
            <a:r>
              <a:rPr lang="es-ES" noProof="0" dirty="0"/>
              <a:t>Segundo nivel</a:t>
            </a:r>
          </a:p>
          <a:p>
            <a:pPr lvl="2"/>
            <a:r>
              <a:rPr lang="es-ES" noProof="0" dirty="0"/>
              <a:t>Tercer nivel</a:t>
            </a:r>
          </a:p>
          <a:p>
            <a:pPr lvl="3"/>
            <a:r>
              <a:rPr lang="es-ES" noProof="0" dirty="0"/>
              <a:t>Cuarto nivel</a:t>
            </a:r>
          </a:p>
          <a:p>
            <a:pPr lvl="4"/>
            <a:r>
              <a:rPr lang="es-ES" noProof="0" dirty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DCA6C-EB56-4515-8333-BB7918130624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2525110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DCA6C-EB56-4515-8333-BB7918130624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4911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DCA6C-EB56-4515-8333-BB7918130624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2062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DCA6C-EB56-4515-8333-BB7918130624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7404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DCA6C-EB56-4515-8333-BB7918130624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3605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HD-PanelTitle-GrommetsCombine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rtlCol="0"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2692398" y="3657597"/>
            <a:ext cx="6815669" cy="132080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 rtlCol="0"/>
          <a:lstStyle/>
          <a:p>
            <a:pPr rtl="0"/>
            <a:fld id="{C8B61E9C-9E6B-4DEA-96E8-B58441D472A8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cxnSp>
        <p:nvCxnSpPr>
          <p:cNvPr id="15" name="Conector recto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37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rtlCol="0" anchor="b">
            <a:normAutofit/>
          </a:bodyPr>
          <a:lstStyle>
            <a:lvl1pPr algn="ctr">
              <a:defRPr sz="2400" b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295401" y="5382153"/>
            <a:ext cx="9609666" cy="493712"/>
          </a:xfrm>
        </p:spPr>
        <p:txBody>
          <a:bodyPr rtlCol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2D8F482-981A-4F2B-9397-966A0E21D1D1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028239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rtlCol="0" anchor="ctr">
            <a:normAutofit/>
          </a:bodyPr>
          <a:lstStyle>
            <a:lvl1pPr algn="ctr">
              <a:defRPr sz="3200" b="0" cap="none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303868" y="4343399"/>
            <a:ext cx="9592732" cy="153246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BB57CC-0433-4DC1-BD39-E7DBD7139486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cxnSp>
        <p:nvCxnSpPr>
          <p:cNvPr id="15" name="Conector recto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955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rtlCol="0"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1674812" y="3352800"/>
            <a:ext cx="8839202" cy="584200"/>
          </a:xfrm>
        </p:spPr>
        <p:txBody>
          <a:bodyPr rtlCol="0"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295401" y="4343399"/>
            <a:ext cx="9609666" cy="153246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07F060-687B-4FCF-AE6B-17FB545B0EAA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4" name="Cuadro de texto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es-ES" sz="80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Cuadro de texto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 rtl="0"/>
            <a:r>
              <a:rPr lang="es-ES" sz="8000" noProof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Conector recto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802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rtlCol="0" anchor="b">
            <a:normAutofit/>
          </a:bodyPr>
          <a:lstStyle>
            <a:lvl1pPr algn="l">
              <a:defRPr sz="3200" b="0" cap="none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295401" y="4777381"/>
            <a:ext cx="9609668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F25784B-CCFA-451E-99DF-6EEE0EC122B6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368068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rtlCol="0"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14" name="Marcador de posición de texto 2"/>
          <p:cNvSpPr>
            <a:spLocks noGrp="1"/>
          </p:cNvSpPr>
          <p:nvPr>
            <p:ph type="body" idx="13" hasCustomPrompt="1"/>
          </p:nvPr>
        </p:nvSpPr>
        <p:spPr>
          <a:xfrm>
            <a:off x="1295401" y="3639312"/>
            <a:ext cx="9609668" cy="886968"/>
          </a:xfrm>
        </p:spPr>
        <p:txBody>
          <a:bodyPr rtlCol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295401" y="4529667"/>
            <a:ext cx="9609668" cy="13462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363F90-DAD1-4E90-B7A1-4DA4CA5B6818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2" name="Cuadro de texto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es-ES" sz="80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Cuadro de texto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 rtl="0"/>
            <a:r>
              <a:rPr lang="es-ES" sz="8000" noProof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Conector recto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945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11" name="Marcador de posición de texto 2"/>
          <p:cNvSpPr>
            <a:spLocks noGrp="1"/>
          </p:cNvSpPr>
          <p:nvPr>
            <p:ph type="body" idx="13" hasCustomPrompt="1"/>
          </p:nvPr>
        </p:nvSpPr>
        <p:spPr>
          <a:xfrm>
            <a:off x="1295401" y="3630168"/>
            <a:ext cx="9609668" cy="841248"/>
          </a:xfrm>
        </p:spPr>
        <p:txBody>
          <a:bodyPr rtlCol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295400" y="4470399"/>
            <a:ext cx="9609670" cy="1405467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797CA8-B36C-4D46-8218-E25F3D27E9A8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cxnSp>
        <p:nvCxnSpPr>
          <p:cNvPr id="15" name="Conector recto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528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8C89FD-7EBE-4C1D-A45D-5A3051D10397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cxnSp>
        <p:nvCxnSpPr>
          <p:cNvPr id="14" name="Conector recto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667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1295398" y="982132"/>
            <a:ext cx="7433025" cy="4893734"/>
          </a:xfrm>
        </p:spPr>
        <p:txBody>
          <a:bodyPr vert="eaVert" rtlCol="0" anchor="t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25C2D8-5D7F-4125-A549-4493DCFCF452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cxnSp>
        <p:nvCxnSpPr>
          <p:cNvPr id="14" name="Conector recto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015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2BC0FB2-69DA-4D89-85C3-DE8AC320CDEB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84065D-F351-4B03-BD91-D8A6B8D4B362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88532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rtlCol="0" anchor="b">
            <a:normAutofit/>
          </a:bodyPr>
          <a:lstStyle>
            <a:lvl1pPr algn="ctr">
              <a:defRPr sz="4400" b="0" cap="none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2015067" y="3846051"/>
            <a:ext cx="8158690" cy="954547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3870D1-014B-4546-BC10-93CB464EB293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cxnSp>
        <p:nvCxnSpPr>
          <p:cNvPr id="16" name="Conector recto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907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 hasCustomPrompt="1"/>
          </p:nvPr>
        </p:nvSpPr>
        <p:spPr>
          <a:xfrm>
            <a:off x="1298448" y="2560320"/>
            <a:ext cx="4718304" cy="3310128"/>
          </a:xfrm>
        </p:spPr>
        <p:txBody>
          <a:bodyPr rtlCol="0">
            <a:norm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6181344" y="2560320"/>
            <a:ext cx="4718304" cy="3310128"/>
          </a:xfrm>
        </p:spPr>
        <p:txBody>
          <a:bodyPr rtlCol="0">
            <a:norm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0479BA-1E4B-4828-926A-F21E6A6DFC7B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84065D-F351-4B03-BD91-D8A6B8D4B362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96986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295400" y="2658533"/>
            <a:ext cx="471830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1295400" y="3243262"/>
            <a:ext cx="4718304" cy="2632605"/>
          </a:xfrm>
        </p:spPr>
        <p:txBody>
          <a:bodyPr rtlCol="0" anchor="t">
            <a:norm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80671" y="2658533"/>
            <a:ext cx="471830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 hasCustomPrompt="1"/>
          </p:nvPr>
        </p:nvSpPr>
        <p:spPr>
          <a:xfrm>
            <a:off x="6180671" y="3243262"/>
            <a:ext cx="4718304" cy="2632605"/>
          </a:xfrm>
        </p:spPr>
        <p:txBody>
          <a:bodyPr rtlCol="0" anchor="t">
            <a:norm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04B681F-84C6-44B3-98E1-24060CD8F16A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cxnSp>
        <p:nvCxnSpPr>
          <p:cNvPr id="18" name="Conector recto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33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2A1142-9619-425B-9269-97F01FEFF6CF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cxnSp>
        <p:nvCxnSpPr>
          <p:cNvPr id="14" name="Conector recto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768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6109D4-55ED-4340-8BF3-22368384DF5C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948665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rtlCol="0" anchor="b">
            <a:normAutofit/>
          </a:bodyPr>
          <a:lstStyle>
            <a:lvl1pPr algn="ctr">
              <a:defRPr sz="2400" b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>
          <a:xfrm>
            <a:off x="5418668" y="982131"/>
            <a:ext cx="5469466" cy="4893735"/>
          </a:xfrm>
        </p:spPr>
        <p:txBody>
          <a:bodyPr rtlCol="0" anchor="ctr">
            <a:norm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293811" y="3031065"/>
            <a:ext cx="3718455" cy="243840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ED72EE-F411-4617-90C9-277317C2F958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cxnSp>
        <p:nvCxnSpPr>
          <p:cNvPr id="16" name="Conector recto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403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rtlCol="0" anchor="b">
            <a:normAutofit/>
          </a:bodyPr>
          <a:lstStyle>
            <a:lvl1pPr algn="ctr">
              <a:defRPr sz="2800" b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17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295399" y="3255432"/>
            <a:ext cx="6241816" cy="182880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0750A5-2DCD-4248-A1F4-6D57FC7B8A11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585800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HD-PanelContent-GrommetsCombined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9D7B9306-6A01-4419-A4EA-A167281BAECF}" type="datetime1">
              <a:rPr lang="es-ES" noProof="0" smtClean="0"/>
              <a:t>23/05/2023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17065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jpe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laya rocosa&#10;&#10;">
            <a:extLst>
              <a:ext uri="{FF2B5EF4-FFF2-40B4-BE49-F238E27FC236}">
                <a16:creationId xmlns:a16="http://schemas.microsoft.com/office/drawing/2014/main" xmlns="" id="{1D741830-4E4E-4CA5-B92A-047E598CB2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EF41A68A-8CD1-4105-B4EC-A56286CB0F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202616" y="1411015"/>
            <a:ext cx="7808159" cy="4103960"/>
            <a:chOff x="2202616" y="1411015"/>
            <a:chExt cx="7808159" cy="4103960"/>
          </a:xfrm>
        </p:grpSpPr>
        <p:sp>
          <p:nvSpPr>
            <p:cNvPr id="11" name="Forma libre 16">
              <a:extLst>
                <a:ext uri="{FF2B5EF4-FFF2-40B4-BE49-F238E27FC236}">
                  <a16:creationId xmlns:a16="http://schemas.microsoft.com/office/drawing/2014/main" xmlns="" id="{7B955F46-02E4-4A82-96F5-CBAFDD4A74F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202616" y="1411015"/>
              <a:ext cx="7808159" cy="4103960"/>
            </a:xfrm>
            <a:custGeom>
              <a:avLst/>
              <a:gdLst>
                <a:gd name="connsiteX0" fmla="*/ 7589084 w 7808159"/>
                <a:gd name="connsiteY0" fmla="*/ 3803605 h 4103960"/>
                <a:gd name="connsiteX1" fmla="*/ 7512884 w 7808159"/>
                <a:gd name="connsiteY1" fmla="*/ 3879805 h 4103960"/>
                <a:gd name="connsiteX2" fmla="*/ 7589084 w 7808159"/>
                <a:gd name="connsiteY2" fmla="*/ 3956005 h 4103960"/>
                <a:gd name="connsiteX3" fmla="*/ 7665284 w 7808159"/>
                <a:gd name="connsiteY3" fmla="*/ 3879805 h 4103960"/>
                <a:gd name="connsiteX4" fmla="*/ 7589084 w 7808159"/>
                <a:gd name="connsiteY4" fmla="*/ 3803605 h 4103960"/>
                <a:gd name="connsiteX5" fmla="*/ 197684 w 7808159"/>
                <a:gd name="connsiteY5" fmla="*/ 3803605 h 4103960"/>
                <a:gd name="connsiteX6" fmla="*/ 121484 w 7808159"/>
                <a:gd name="connsiteY6" fmla="*/ 3879805 h 4103960"/>
                <a:gd name="connsiteX7" fmla="*/ 197684 w 7808159"/>
                <a:gd name="connsiteY7" fmla="*/ 3956005 h 4103960"/>
                <a:gd name="connsiteX8" fmla="*/ 273884 w 7808159"/>
                <a:gd name="connsiteY8" fmla="*/ 3879805 h 4103960"/>
                <a:gd name="connsiteX9" fmla="*/ 197684 w 7808159"/>
                <a:gd name="connsiteY9" fmla="*/ 3803605 h 4103960"/>
                <a:gd name="connsiteX10" fmla="*/ 7604324 w 7808159"/>
                <a:gd name="connsiteY10" fmla="*/ 130765 h 4103960"/>
                <a:gd name="connsiteX11" fmla="*/ 7528124 w 7808159"/>
                <a:gd name="connsiteY11" fmla="*/ 206965 h 4103960"/>
                <a:gd name="connsiteX12" fmla="*/ 7604324 w 7808159"/>
                <a:gd name="connsiteY12" fmla="*/ 283165 h 4103960"/>
                <a:gd name="connsiteX13" fmla="*/ 7680524 w 7808159"/>
                <a:gd name="connsiteY13" fmla="*/ 206965 h 4103960"/>
                <a:gd name="connsiteX14" fmla="*/ 7604324 w 7808159"/>
                <a:gd name="connsiteY14" fmla="*/ 130765 h 4103960"/>
                <a:gd name="connsiteX15" fmla="*/ 197684 w 7808159"/>
                <a:gd name="connsiteY15" fmla="*/ 130765 h 4103960"/>
                <a:gd name="connsiteX16" fmla="*/ 121484 w 7808159"/>
                <a:gd name="connsiteY16" fmla="*/ 206965 h 4103960"/>
                <a:gd name="connsiteX17" fmla="*/ 197684 w 7808159"/>
                <a:gd name="connsiteY17" fmla="*/ 283165 h 4103960"/>
                <a:gd name="connsiteX18" fmla="*/ 273884 w 7808159"/>
                <a:gd name="connsiteY18" fmla="*/ 206965 h 4103960"/>
                <a:gd name="connsiteX19" fmla="*/ 197684 w 7808159"/>
                <a:gd name="connsiteY19" fmla="*/ 130765 h 4103960"/>
                <a:gd name="connsiteX20" fmla="*/ 0 w 7808159"/>
                <a:gd name="connsiteY20" fmla="*/ 0 h 4103960"/>
                <a:gd name="connsiteX21" fmla="*/ 7808159 w 7808159"/>
                <a:gd name="connsiteY21" fmla="*/ 0 h 4103960"/>
                <a:gd name="connsiteX22" fmla="*/ 7808159 w 7808159"/>
                <a:gd name="connsiteY22" fmla="*/ 4103960 h 4103960"/>
                <a:gd name="connsiteX23" fmla="*/ 0 w 7808159"/>
                <a:gd name="connsiteY23" fmla="*/ 4103960 h 410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08159" h="4103960">
                  <a:moveTo>
                    <a:pt x="7589084" y="3803605"/>
                  </a:moveTo>
                  <a:cubicBezTo>
                    <a:pt x="7547000" y="3803605"/>
                    <a:pt x="7512884" y="3837721"/>
                    <a:pt x="7512884" y="3879805"/>
                  </a:cubicBezTo>
                  <a:cubicBezTo>
                    <a:pt x="7512884" y="3921889"/>
                    <a:pt x="7547000" y="3956005"/>
                    <a:pt x="7589084" y="3956005"/>
                  </a:cubicBezTo>
                  <a:cubicBezTo>
                    <a:pt x="7631168" y="3956005"/>
                    <a:pt x="7665284" y="3921889"/>
                    <a:pt x="7665284" y="3879805"/>
                  </a:cubicBezTo>
                  <a:cubicBezTo>
                    <a:pt x="7665284" y="3837721"/>
                    <a:pt x="7631168" y="3803605"/>
                    <a:pt x="7589084" y="3803605"/>
                  </a:cubicBezTo>
                  <a:close/>
                  <a:moveTo>
                    <a:pt x="197684" y="3803605"/>
                  </a:moveTo>
                  <a:cubicBezTo>
                    <a:pt x="155600" y="3803605"/>
                    <a:pt x="121484" y="3837721"/>
                    <a:pt x="121484" y="3879805"/>
                  </a:cubicBezTo>
                  <a:cubicBezTo>
                    <a:pt x="121484" y="3921889"/>
                    <a:pt x="155600" y="3956005"/>
                    <a:pt x="197684" y="3956005"/>
                  </a:cubicBezTo>
                  <a:cubicBezTo>
                    <a:pt x="239768" y="3956005"/>
                    <a:pt x="273884" y="3921889"/>
                    <a:pt x="273884" y="3879805"/>
                  </a:cubicBezTo>
                  <a:cubicBezTo>
                    <a:pt x="273884" y="3837721"/>
                    <a:pt x="239768" y="3803605"/>
                    <a:pt x="197684" y="3803605"/>
                  </a:cubicBezTo>
                  <a:close/>
                  <a:moveTo>
                    <a:pt x="7604324" y="130765"/>
                  </a:moveTo>
                  <a:cubicBezTo>
                    <a:pt x="7562240" y="130765"/>
                    <a:pt x="7528124" y="164881"/>
                    <a:pt x="7528124" y="206965"/>
                  </a:cubicBezTo>
                  <a:cubicBezTo>
                    <a:pt x="7528124" y="249049"/>
                    <a:pt x="7562240" y="283165"/>
                    <a:pt x="7604324" y="283165"/>
                  </a:cubicBezTo>
                  <a:cubicBezTo>
                    <a:pt x="7646408" y="283165"/>
                    <a:pt x="7680524" y="249049"/>
                    <a:pt x="7680524" y="206965"/>
                  </a:cubicBezTo>
                  <a:cubicBezTo>
                    <a:pt x="7680524" y="164881"/>
                    <a:pt x="7646408" y="130765"/>
                    <a:pt x="7604324" y="130765"/>
                  </a:cubicBezTo>
                  <a:close/>
                  <a:moveTo>
                    <a:pt x="197684" y="130765"/>
                  </a:moveTo>
                  <a:cubicBezTo>
                    <a:pt x="155600" y="130765"/>
                    <a:pt x="121484" y="164881"/>
                    <a:pt x="121484" y="206965"/>
                  </a:cubicBezTo>
                  <a:cubicBezTo>
                    <a:pt x="121484" y="249049"/>
                    <a:pt x="155600" y="283165"/>
                    <a:pt x="197684" y="283165"/>
                  </a:cubicBezTo>
                  <a:cubicBezTo>
                    <a:pt x="239768" y="283165"/>
                    <a:pt x="273884" y="249049"/>
                    <a:pt x="273884" y="206965"/>
                  </a:cubicBezTo>
                  <a:cubicBezTo>
                    <a:pt x="273884" y="164881"/>
                    <a:pt x="239768" y="130765"/>
                    <a:pt x="197684" y="130765"/>
                  </a:cubicBezTo>
                  <a:close/>
                  <a:moveTo>
                    <a:pt x="0" y="0"/>
                  </a:moveTo>
                  <a:lnTo>
                    <a:pt x="7808159" y="0"/>
                  </a:lnTo>
                  <a:lnTo>
                    <a:pt x="7808159" y="4103960"/>
                  </a:lnTo>
                  <a:lnTo>
                    <a:pt x="0" y="4103960"/>
                  </a:lnTo>
                  <a:close/>
                </a:path>
              </a:pathLst>
            </a:custGeom>
            <a:blipFill dpi="0" rotWithShape="1">
              <a:blip r:embed="rId5">
                <a:alphaModFix amt="83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90000" sy="100000" flip="none" algn="ctr"/>
            </a:blipFill>
            <a:ln>
              <a:noFill/>
            </a:ln>
            <a:effectLst>
              <a:outerShdw blurRad="114300" dist="127000" dir="5400000" sx="99000" sy="99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woPt" dir="t"/>
            </a:scene3d>
            <a:sp3d contourW="6350">
              <a:bevelT w="12700" h="0" prst="coolSlant"/>
              <a:contourClr>
                <a:schemeClr val="bg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xmlns="" id="{879775EF-026C-4E4A-873B-185915FB4FC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2278995" y="1501257"/>
              <a:ext cx="7645811" cy="3928374"/>
              <a:chOff x="2278995" y="1501257"/>
              <a:chExt cx="7645811" cy="3928374"/>
            </a:xfrm>
          </p:grpSpPr>
          <p:sp>
            <p:nvSpPr>
              <p:cNvPr id="13" name="Anillo 19">
                <a:extLst>
                  <a:ext uri="{FF2B5EF4-FFF2-40B4-BE49-F238E27FC236}">
                    <a16:creationId xmlns:a16="http://schemas.microsoft.com/office/drawing/2014/main" xmlns="" id="{400D0967-F02F-4275-8520-75D52A1DF66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9677918" y="1501257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Anillo 21">
                <a:extLst>
                  <a:ext uri="{FF2B5EF4-FFF2-40B4-BE49-F238E27FC236}">
                    <a16:creationId xmlns:a16="http://schemas.microsoft.com/office/drawing/2014/main" xmlns="" id="{B4B16BA1-0F90-43DD-9D6C-6F196A15A30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9673719" y="517472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Anillo 22">
                <a:extLst>
                  <a:ext uri="{FF2B5EF4-FFF2-40B4-BE49-F238E27FC236}">
                    <a16:creationId xmlns:a16="http://schemas.microsoft.com/office/drawing/2014/main" xmlns="" id="{7B652CBC-3D51-4C0E-8DDE-2C4A49B387D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2278995" y="1501257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Anillo 23">
                <a:extLst>
                  <a:ext uri="{FF2B5EF4-FFF2-40B4-BE49-F238E27FC236}">
                    <a16:creationId xmlns:a16="http://schemas.microsoft.com/office/drawing/2014/main" xmlns="" id="{3AFF0419-6554-4FDD-93AB-8A8C45FF5B0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2278995" y="5182743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4774D57-151E-4936-9AF4-E70073D4E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rtlCol="0">
            <a:noAutofit/>
          </a:bodyPr>
          <a:lstStyle/>
          <a:p>
            <a:pPr rtl="0"/>
            <a:r>
              <a:rPr lang="es-ES" sz="3200" dirty="0" smtClean="0"/>
              <a:t>INFORME DE RENDICION DE CUENTAS DEL AÑO 2022</a:t>
            </a:r>
            <a:endParaRPr lang="es-ES" sz="32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5370FC1-A32E-43A6-9E96-92974CB54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rtlCol="0">
            <a:normAutofit/>
          </a:bodyPr>
          <a:lstStyle/>
          <a:p>
            <a:pPr rtl="0"/>
            <a:r>
              <a:rPr lang="es-ES" dirty="0" smtClean="0"/>
              <a:t>Sra. </a:t>
            </a:r>
            <a:r>
              <a:rPr lang="es-ES" dirty="0" err="1" smtClean="0"/>
              <a:t>Nelida</a:t>
            </a:r>
            <a:r>
              <a:rPr lang="es-ES" dirty="0" smtClean="0"/>
              <a:t> </a:t>
            </a:r>
            <a:r>
              <a:rPr lang="es-ES" dirty="0" err="1" smtClean="0"/>
              <a:t>Tacuri</a:t>
            </a:r>
            <a:r>
              <a:rPr lang="es-ES" dirty="0" smtClean="0"/>
              <a:t> </a:t>
            </a:r>
          </a:p>
          <a:p>
            <a:pPr rtl="0"/>
            <a:r>
              <a:rPr lang="es-ES" dirty="0" smtClean="0"/>
              <a:t>COMISION DE SOCIALES DEL GAD PARROQUIAL DE SAN CRISTOBAL </a:t>
            </a:r>
            <a:endParaRPr lang="es-ES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xmlns="" id="{5F310D7E-8F1E-4C2F-8824-E43E043DD8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áfico 6" descr="Palmera">
            <a:extLst>
              <a:ext uri="{FF2B5EF4-FFF2-40B4-BE49-F238E27FC236}">
                <a16:creationId xmlns:a16="http://schemas.microsoft.com/office/drawing/2014/main" xmlns="" id="{5A75EE0A-53B5-4719-9CB7-5387E99D98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80409" y="1629189"/>
            <a:ext cx="914400" cy="914400"/>
          </a:xfrm>
          <a:prstGeom prst="rect">
            <a:avLst/>
          </a:prstGeom>
        </p:spPr>
      </p:pic>
      <p:pic>
        <p:nvPicPr>
          <p:cNvPr id="17" name="Gráfico 16" descr="Pelota de playa">
            <a:extLst>
              <a:ext uri="{FF2B5EF4-FFF2-40B4-BE49-F238E27FC236}">
                <a16:creationId xmlns:a16="http://schemas.microsoft.com/office/drawing/2014/main" xmlns="" id="{48F21C9B-2A2B-49E0-A15C-401F0E8DE9C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48889" y="1993669"/>
            <a:ext cx="548640" cy="548640"/>
          </a:xfrm>
          <a:prstGeom prst="rect">
            <a:avLst/>
          </a:prstGeom>
        </p:spPr>
      </p:pic>
      <p:pic>
        <p:nvPicPr>
          <p:cNvPr id="20" name="Gráfico 19" descr="Cubo y pala">
            <a:extLst>
              <a:ext uri="{FF2B5EF4-FFF2-40B4-BE49-F238E27FC236}">
                <a16:creationId xmlns:a16="http://schemas.microsoft.com/office/drawing/2014/main" xmlns="" id="{02432592-29B9-4972-91B0-C8987327EC8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94809" y="1874056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1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2286000"/>
            <a:ext cx="15240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8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333" y="489451"/>
            <a:ext cx="9287934" cy="696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364" y="-394849"/>
            <a:ext cx="9803027" cy="735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0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2286000"/>
            <a:ext cx="15240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2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2286000"/>
            <a:ext cx="15240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3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735" y="469784"/>
            <a:ext cx="4514502" cy="59142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128" y="469783"/>
            <a:ext cx="4980788" cy="591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1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17" y="482600"/>
            <a:ext cx="4438650" cy="59182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617" y="482600"/>
            <a:ext cx="4438650" cy="59182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968875" y="753533"/>
            <a:ext cx="2277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Visitas Domiciliarias a Adultos Mayores que no asisten a recibir la ración.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0765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192" y="473977"/>
            <a:ext cx="7919208" cy="593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6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55" y="457200"/>
            <a:ext cx="3984977" cy="29887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489" y="457200"/>
            <a:ext cx="7913511" cy="593513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55" y="3445933"/>
            <a:ext cx="3293534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6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7" y="0"/>
            <a:ext cx="11497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8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ángulo 7">
            <a:extLst>
              <a:ext uri="{FF2B5EF4-FFF2-40B4-BE49-F238E27FC236}">
                <a16:creationId xmlns:a16="http://schemas.microsoft.com/office/drawing/2014/main" xmlns="" id="{C44B17FE-2E14-47B6-B5A8-4363DE7695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14E53280-E6EB-47D2-B0BB-78B772DC4B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4663" y="469900"/>
            <a:ext cx="3695002" cy="5918200"/>
          </a:xfrm>
          <a:prstGeom prst="rect">
            <a:avLst/>
          </a:prstGeom>
          <a:solidFill>
            <a:srgbClr val="37373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E44C4738-31FA-4AA4-9D3A-9B0F0B1F5F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9668" y="635508"/>
            <a:ext cx="3364992" cy="558698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1C7DE69-9246-4C6D-B903-F8ACF4C0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108" y="954756"/>
            <a:ext cx="2730414" cy="4946003"/>
          </a:xfrm>
        </p:spPr>
        <p:txBody>
          <a:bodyPr rtlCol="0">
            <a:normAutofit/>
          </a:bodyPr>
          <a:lstStyle/>
          <a:p>
            <a:pPr rtl="0"/>
            <a:r>
              <a:rPr lang="es-ES" sz="3000" dirty="0" smtClean="0">
                <a:solidFill>
                  <a:srgbClr val="FFFFFF"/>
                </a:solidFill>
              </a:rPr>
              <a:t>ACTIVIDADES REALIZADAS</a:t>
            </a:r>
            <a:endParaRPr lang="es-ES" sz="3000" dirty="0">
              <a:solidFill>
                <a:srgbClr val="FFFFFF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809F3F69-CB9E-4C14-8F9B-7565980C87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30000">
                <a:srgbClr val="FFFFFF"/>
              </a:gs>
              <a:gs pos="61000">
                <a:srgbClr val="F8F8F8"/>
              </a:gs>
              <a:gs pos="97000">
                <a:srgbClr val="E5E5E5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12700" dir="108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graphicFrame>
        <p:nvGraphicFramePr>
          <p:cNvPr id="7" name="Marcador de posición de contenido 6" descr="SmartArt">
            <a:extLst>
              <a:ext uri="{FF2B5EF4-FFF2-40B4-BE49-F238E27FC236}">
                <a16:creationId xmlns:a16="http://schemas.microsoft.com/office/drawing/2014/main" xmlns="" id="{B2E1BEE4-C00C-453D-A483-736EC14BB2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8061404"/>
              </p:ext>
            </p:extLst>
          </p:nvPr>
        </p:nvGraphicFramePr>
        <p:xfrm>
          <a:off x="5158661" y="311340"/>
          <a:ext cx="6575425" cy="591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6727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29"/>
          <a:stretch/>
        </p:blipFill>
        <p:spPr>
          <a:xfrm>
            <a:off x="499532" y="473529"/>
            <a:ext cx="11260668" cy="577487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18516" y="2701590"/>
            <a:ext cx="106025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ELABORACION DE LOS AÑOS VIEJOS </a:t>
            </a:r>
            <a:endParaRPr lang="es-E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7971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3" y="454377"/>
            <a:ext cx="4461934" cy="594924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282" y="454376"/>
            <a:ext cx="4461934" cy="594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0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smtClean="0">
                <a:solidFill>
                  <a:schemeClr val="accent6">
                    <a:lumMod val="75000"/>
                  </a:schemeClr>
                </a:solidFill>
              </a:rPr>
              <a:t>DESARROLLO DE LAS COLONIAS VACACIONALES</a:t>
            </a:r>
            <a:endParaRPr lang="es-EC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C" dirty="0" smtClean="0"/>
              <a:t>Dinámicas  y Juegos con los niños y jóvenes con el apoyo de las hermanas de la parroquia.</a:t>
            </a:r>
          </a:p>
          <a:p>
            <a:r>
              <a:rPr lang="es-EC" dirty="0" smtClean="0"/>
              <a:t>Trabajos en grupos tales como:</a:t>
            </a:r>
          </a:p>
          <a:p>
            <a:pPr marL="0" indent="0">
              <a:buNone/>
            </a:pPr>
            <a:r>
              <a:rPr lang="es-EC" dirty="0"/>
              <a:t>	</a:t>
            </a:r>
            <a:r>
              <a:rPr lang="es-EC" dirty="0" smtClean="0"/>
              <a:t>		Danza</a:t>
            </a:r>
          </a:p>
          <a:p>
            <a:pPr marL="0" indent="0">
              <a:buNone/>
            </a:pPr>
            <a:r>
              <a:rPr lang="es-EC" dirty="0"/>
              <a:t>	</a:t>
            </a:r>
            <a:r>
              <a:rPr lang="es-EC" dirty="0" smtClean="0"/>
              <a:t>		Futbol</a:t>
            </a:r>
          </a:p>
          <a:p>
            <a:pPr marL="0" indent="0">
              <a:buNone/>
            </a:pPr>
            <a:r>
              <a:rPr lang="es-EC" dirty="0"/>
              <a:t>	</a:t>
            </a:r>
            <a:r>
              <a:rPr lang="es-EC" dirty="0" smtClean="0"/>
              <a:t>		Actividades en reciclaje </a:t>
            </a:r>
          </a:p>
          <a:p>
            <a:pPr marL="0" indent="0">
              <a:buNone/>
            </a:pPr>
            <a:r>
              <a:rPr lang="es-EC" dirty="0"/>
              <a:t>	</a:t>
            </a:r>
            <a:r>
              <a:rPr lang="es-EC" dirty="0" smtClean="0"/>
              <a:t>		Gastronomía</a:t>
            </a:r>
          </a:p>
          <a:p>
            <a:pPr marL="0" indent="0">
              <a:buNone/>
            </a:pPr>
            <a:r>
              <a:rPr lang="es-EC" dirty="0"/>
              <a:t>	</a:t>
            </a:r>
            <a:r>
              <a:rPr lang="es-EC" dirty="0" smtClean="0"/>
              <a:t>		Guitarra</a:t>
            </a:r>
          </a:p>
        </p:txBody>
      </p:sp>
    </p:spTree>
    <p:extLst>
      <p:ext uri="{BB962C8B-B14F-4D97-AF65-F5344CB8AC3E}">
        <p14:creationId xmlns:p14="http://schemas.microsoft.com/office/powerpoint/2010/main" val="37516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9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6" y="474132"/>
            <a:ext cx="4400551" cy="586740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667" y="474132"/>
            <a:ext cx="4298950" cy="586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1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799" y="503766"/>
            <a:ext cx="5774267" cy="584623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4" y="503765"/>
            <a:ext cx="5350935" cy="584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2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6" y="474133"/>
            <a:ext cx="4417483" cy="588997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449" y="474133"/>
            <a:ext cx="4400551" cy="586740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961467" y="313267"/>
            <a:ext cx="1998133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Cuidado de la naturaleza</a:t>
            </a:r>
          </a:p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Siembra un </a:t>
            </a:r>
            <a:r>
              <a:rPr lang="es-E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arbol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048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733" y="533400"/>
            <a:ext cx="5892800" cy="44196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2" y="533400"/>
            <a:ext cx="5223891" cy="441701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139139" y="5152596"/>
            <a:ext cx="86893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Salida Pedagógica a las piscinas </a:t>
            </a:r>
            <a:endParaRPr lang="es-ES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2869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3" y="387349"/>
            <a:ext cx="11218334" cy="602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8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n 53">
            <a:extLst>
              <a:ext uri="{FF2B5EF4-FFF2-40B4-BE49-F238E27FC236}">
                <a16:creationId xmlns:a16="http://schemas.microsoft.com/office/drawing/2014/main" xmlns="" id="{D5E3CF8B-6090-4FFC-B9BE-6FF60AEE4B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xmlns="" id="{F444405B-FBD8-46A8-84D6-CE72780146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58" name="Rectángulo 57">
            <a:extLst>
              <a:ext uri="{FF2B5EF4-FFF2-40B4-BE49-F238E27FC236}">
                <a16:creationId xmlns:a16="http://schemas.microsoft.com/office/drawing/2014/main" xmlns="" id="{221A9CB9-F531-48D3-A506-95FE2534D4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xmlns="" id="{8FD39BF5-DFD4-40A5-8009-2EA1391ABA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0691" y="494556"/>
            <a:ext cx="11227442" cy="58832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pic>
        <p:nvPicPr>
          <p:cNvPr id="5" name="Imagen 4" descr="Concha">
            <a:extLst>
              <a:ext uri="{FF2B5EF4-FFF2-40B4-BE49-F238E27FC236}">
                <a16:creationId xmlns:a16="http://schemas.microsoft.com/office/drawing/2014/main" xmlns="" id="{F3D62F01-3570-47E7-BD58-A33F86CA14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8" r="1" b="1"/>
          <a:stretch/>
        </p:blipFill>
        <p:spPr>
          <a:xfrm>
            <a:off x="480691" y="494555"/>
            <a:ext cx="11227442" cy="5883296"/>
          </a:xfrm>
          <a:prstGeom prst="rect">
            <a:avLst/>
          </a:prstGeom>
        </p:spPr>
      </p:pic>
      <p:grpSp>
        <p:nvGrpSpPr>
          <p:cNvPr id="62" name="Grupo 61">
            <a:extLst>
              <a:ext uri="{FF2B5EF4-FFF2-40B4-BE49-F238E27FC236}">
                <a16:creationId xmlns:a16="http://schemas.microsoft.com/office/drawing/2014/main" xmlns="" id="{3A0F723F-8F96-43F7-9D99-0D837624E1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74020" y="577316"/>
            <a:ext cx="11056826" cy="5728876"/>
            <a:chOff x="574020" y="519524"/>
            <a:chExt cx="11056826" cy="5728876"/>
          </a:xfrm>
        </p:grpSpPr>
        <p:grpSp>
          <p:nvGrpSpPr>
            <p:cNvPr id="63" name="Grupo 62">
              <a:extLst>
                <a:ext uri="{FF2B5EF4-FFF2-40B4-BE49-F238E27FC236}">
                  <a16:creationId xmlns:a16="http://schemas.microsoft.com/office/drawing/2014/main" xmlns="" id="{F1B4D856-F364-4DDD-BC91-4D024A82528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11375937" y="519524"/>
              <a:ext cx="246888" cy="246888"/>
              <a:chOff x="582041" y="6001512"/>
              <a:chExt cx="246888" cy="246888"/>
            </a:xfrm>
          </p:grpSpPr>
          <p:sp useBgFill="1">
            <p:nvSpPr>
              <p:cNvPr id="51" name="Elipse 72">
                <a:extLst>
                  <a:ext uri="{FF2B5EF4-FFF2-40B4-BE49-F238E27FC236}">
                    <a16:creationId xmlns:a16="http://schemas.microsoft.com/office/drawing/2014/main" xmlns="" id="{72F1CBC0-365A-4E91-A63B-B7599EDED5C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2300" y="6049879"/>
                <a:ext cx="155448" cy="155448"/>
              </a:xfrm>
              <a:prstGeom prst="ellipse">
                <a:avLst/>
              </a:prstGeom>
              <a:ln>
                <a:noFill/>
              </a:ln>
              <a:effectLst>
                <a:innerShdw blurRad="50800">
                  <a:schemeClr val="tx1">
                    <a:alpha val="6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/>
              </a:p>
            </p:txBody>
          </p:sp>
          <p:sp>
            <p:nvSpPr>
              <p:cNvPr id="52" name="Anillo 38">
                <a:extLst>
                  <a:ext uri="{FF2B5EF4-FFF2-40B4-BE49-F238E27FC236}">
                    <a16:creationId xmlns:a16="http://schemas.microsoft.com/office/drawing/2014/main" xmlns="" id="{BE55A32E-C79F-4FD7-8BA4-7F3613D7BE9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82041" y="600151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4" name="Grupo 63">
              <a:extLst>
                <a:ext uri="{FF2B5EF4-FFF2-40B4-BE49-F238E27FC236}">
                  <a16:creationId xmlns:a16="http://schemas.microsoft.com/office/drawing/2014/main" xmlns="" id="{B22DCA41-FD40-45D5-A909-60754B5804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11383958" y="6001512"/>
              <a:ext cx="246888" cy="246888"/>
              <a:chOff x="590062" y="6001512"/>
              <a:chExt cx="246888" cy="246888"/>
            </a:xfrm>
          </p:grpSpPr>
          <p:sp useBgFill="1">
            <p:nvSpPr>
              <p:cNvPr id="53" name="Elipse 70">
                <a:extLst>
                  <a:ext uri="{FF2B5EF4-FFF2-40B4-BE49-F238E27FC236}">
                    <a16:creationId xmlns:a16="http://schemas.microsoft.com/office/drawing/2014/main" xmlns="" id="{03F3D55A-B20B-496C-B8DC-9E0C593E92C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38342" y="6057900"/>
                <a:ext cx="139700" cy="139700"/>
              </a:xfrm>
              <a:prstGeom prst="ellipse">
                <a:avLst/>
              </a:prstGeom>
              <a:ln>
                <a:noFill/>
              </a:ln>
              <a:effectLst>
                <a:innerShdw blurRad="50800">
                  <a:schemeClr val="tx1">
                    <a:alpha val="6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/>
              </a:p>
            </p:txBody>
          </p:sp>
          <p:sp>
            <p:nvSpPr>
              <p:cNvPr id="55" name="Anillo 36">
                <a:extLst>
                  <a:ext uri="{FF2B5EF4-FFF2-40B4-BE49-F238E27FC236}">
                    <a16:creationId xmlns:a16="http://schemas.microsoft.com/office/drawing/2014/main" xmlns="" id="{60221C8D-9A7A-4F34-AEE0-CF6BE6A4F09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90062" y="600151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5" name="Grupo 64">
              <a:extLst>
                <a:ext uri="{FF2B5EF4-FFF2-40B4-BE49-F238E27FC236}">
                  <a16:creationId xmlns:a16="http://schemas.microsoft.com/office/drawing/2014/main" xmlns="" id="{B7419ED5-1433-4FFB-A272-D18229B049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574020" y="519524"/>
              <a:ext cx="246888" cy="246888"/>
              <a:chOff x="574020" y="6001512"/>
              <a:chExt cx="246888" cy="246888"/>
            </a:xfrm>
          </p:grpSpPr>
          <p:sp useBgFill="1">
            <p:nvSpPr>
              <p:cNvPr id="57" name="Elipse 68">
                <a:extLst>
                  <a:ext uri="{FF2B5EF4-FFF2-40B4-BE49-F238E27FC236}">
                    <a16:creationId xmlns:a16="http://schemas.microsoft.com/office/drawing/2014/main" xmlns="" id="{8CBEE95B-136E-45DC-90DC-5E7C76EB4A8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2300" y="6057900"/>
                <a:ext cx="146304" cy="146304"/>
              </a:xfrm>
              <a:prstGeom prst="ellipse">
                <a:avLst/>
              </a:prstGeom>
              <a:ln>
                <a:noFill/>
              </a:ln>
              <a:effectLst>
                <a:innerShdw blurRad="50800">
                  <a:schemeClr val="tx1">
                    <a:alpha val="6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/>
              </a:p>
            </p:txBody>
          </p:sp>
          <p:sp>
            <p:nvSpPr>
              <p:cNvPr id="59" name="Anillo 34">
                <a:extLst>
                  <a:ext uri="{FF2B5EF4-FFF2-40B4-BE49-F238E27FC236}">
                    <a16:creationId xmlns:a16="http://schemas.microsoft.com/office/drawing/2014/main" xmlns="" id="{7A142A39-09DE-427E-98BE-AB81BBA21A5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4020" y="600151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Grupo 65">
              <a:extLst>
                <a:ext uri="{FF2B5EF4-FFF2-40B4-BE49-F238E27FC236}">
                  <a16:creationId xmlns:a16="http://schemas.microsoft.com/office/drawing/2014/main" xmlns="" id="{C6260297-94CB-4B81-B325-16CE9D23D59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574020" y="6001512"/>
              <a:ext cx="246888" cy="246888"/>
              <a:chOff x="574020" y="6001512"/>
              <a:chExt cx="246888" cy="246888"/>
            </a:xfrm>
          </p:grpSpPr>
          <p:sp useBgFill="1">
            <p:nvSpPr>
              <p:cNvPr id="61" name="Elipse 66">
                <a:extLst>
                  <a:ext uri="{FF2B5EF4-FFF2-40B4-BE49-F238E27FC236}">
                    <a16:creationId xmlns:a16="http://schemas.microsoft.com/office/drawing/2014/main" xmlns="" id="{2CFE29B2-BBC3-4B31-9C8A-D8378E5CE06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2300" y="6057900"/>
                <a:ext cx="139700" cy="139700"/>
              </a:xfrm>
              <a:prstGeom prst="ellipse">
                <a:avLst/>
              </a:prstGeom>
              <a:ln>
                <a:noFill/>
              </a:ln>
              <a:effectLst>
                <a:innerShdw blurRad="50800">
                  <a:schemeClr val="tx1">
                    <a:alpha val="6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/>
              </a:p>
            </p:txBody>
          </p:sp>
          <p:sp>
            <p:nvSpPr>
              <p:cNvPr id="75" name="Anillo 32">
                <a:extLst>
                  <a:ext uri="{FF2B5EF4-FFF2-40B4-BE49-F238E27FC236}">
                    <a16:creationId xmlns:a16="http://schemas.microsoft.com/office/drawing/2014/main" xmlns="" id="{9A38BB73-EDDD-49D1-A06C-2B793E000AC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4020" y="600151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B4F001B-64F9-495D-AEA3-E3764742F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403" y="1113698"/>
            <a:ext cx="8229600" cy="2345264"/>
          </a:xfrm>
        </p:spPr>
        <p:txBody>
          <a:bodyPr vert="horz" lIns="91440" tIns="45720" rIns="91440" bIns="45720" rtlCol="0" anchor="b">
            <a:noAutofit/>
          </a:bodyPr>
          <a:lstStyle/>
          <a:p>
            <a:pPr rtl="0"/>
            <a:r>
              <a:rPr lang="es-ES" sz="5200" dirty="0" smtClean="0">
                <a:solidFill>
                  <a:schemeClr val="bg1"/>
                </a:solidFill>
              </a:rPr>
              <a:t>MUCHAS GRACIAS</a:t>
            </a:r>
            <a:endParaRPr lang="es-ES" sz="5200" dirty="0">
              <a:solidFill>
                <a:schemeClr val="bg1"/>
              </a:solidFill>
            </a:endParaRPr>
          </a:p>
        </p:txBody>
      </p:sp>
      <p:cxnSp>
        <p:nvCxnSpPr>
          <p:cNvPr id="76" name="Conector recto 75">
            <a:extLst>
              <a:ext uri="{FF2B5EF4-FFF2-40B4-BE49-F238E27FC236}">
                <a16:creationId xmlns:a16="http://schemas.microsoft.com/office/drawing/2014/main" xmlns="" id="{9135029A-5B59-4B80-8F56-B7BB132D67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70123" y="3594428"/>
            <a:ext cx="8138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44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ángulo 7">
            <a:extLst>
              <a:ext uri="{FF2B5EF4-FFF2-40B4-BE49-F238E27FC236}">
                <a16:creationId xmlns:a16="http://schemas.microsoft.com/office/drawing/2014/main" xmlns="" id="{DA954E3F-C90F-4AED-8C5E-30BBC99870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45F274D6-81B5-4350-AFD5-014504FF59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30000">
                <a:srgbClr val="FFFFFF"/>
              </a:gs>
              <a:gs pos="61000">
                <a:srgbClr val="F8F8F8"/>
              </a:gs>
              <a:gs pos="97000">
                <a:srgbClr val="E5E5E5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127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6F200E9-8116-4990-B241-6223D73C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4654296" cy="6857999"/>
          </a:xfr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rtlCol="0">
            <a:normAutofit/>
          </a:bodyPr>
          <a:lstStyle/>
          <a:p>
            <a:pPr rtl="0"/>
            <a:r>
              <a:rPr lang="es-ES" dirty="0" smtClean="0">
                <a:solidFill>
                  <a:schemeClr val="tx1"/>
                </a:solidFill>
              </a:rPr>
              <a:t>*Feria Gastronómica </a:t>
            </a:r>
            <a:br>
              <a:rPr lang="es-ES" dirty="0" smtClean="0">
                <a:solidFill>
                  <a:schemeClr val="tx1"/>
                </a:solidFill>
              </a:rPr>
            </a:br>
            <a:r>
              <a:rPr lang="es-ES" dirty="0" smtClean="0">
                <a:solidFill>
                  <a:schemeClr val="tx1"/>
                </a:solidFill>
              </a:rPr>
              <a:t>*Elección de la Cholita </a:t>
            </a:r>
            <a:br>
              <a:rPr lang="es-ES" dirty="0" smtClean="0">
                <a:solidFill>
                  <a:schemeClr val="tx1"/>
                </a:solidFill>
              </a:rPr>
            </a:br>
            <a:r>
              <a:rPr lang="es-ES" dirty="0" smtClean="0">
                <a:solidFill>
                  <a:schemeClr val="tx1"/>
                </a:solidFill>
              </a:rPr>
              <a:t>*Desfile cívico Cultural</a:t>
            </a:r>
            <a:endParaRPr lang="es-ES" dirty="0">
              <a:solidFill>
                <a:schemeClr val="tx1"/>
              </a:solidFill>
            </a:endParaRPr>
          </a:p>
        </p:txBody>
      </p:sp>
      <p:sp useBgFill="1">
        <p:nvSpPr>
          <p:cNvPr id="12" name="Rectángulo 11">
            <a:extLst>
              <a:ext uri="{FF2B5EF4-FFF2-40B4-BE49-F238E27FC236}">
                <a16:creationId xmlns:a16="http://schemas.microsoft.com/office/drawing/2014/main" xmlns="" id="{8D21268E-FF5E-4624-BB9D-B825216E94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34082" y="469900"/>
            <a:ext cx="6582982" cy="591820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92819B5D-60BA-4995-92D8-FC547E6048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98325" y="635508"/>
            <a:ext cx="6254496" cy="558698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5298325" y="2556932"/>
            <a:ext cx="5598272" cy="3318936"/>
          </a:xfrm>
        </p:spPr>
        <p:txBody>
          <a:bodyPr/>
          <a:lstStyle/>
          <a:p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96" y="-228599"/>
            <a:ext cx="9061703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59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87275" cy="842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3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9732" r="6107" b="22138"/>
          <a:stretch/>
        </p:blipFill>
        <p:spPr>
          <a:xfrm>
            <a:off x="2190750" y="-419100"/>
            <a:ext cx="8191500" cy="792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8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>
                <a:solidFill>
                  <a:schemeClr val="accent6">
                    <a:lumMod val="75000"/>
                  </a:schemeClr>
                </a:solidFill>
              </a:rPr>
              <a:t>ATENCION A LAS PERSONAS ADULTAS MAYORES Y PERSONAS CON DISCAPACIDAD</a:t>
            </a:r>
            <a:endParaRPr lang="es-EC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C" dirty="0" smtClean="0"/>
              <a:t>Actividades Motrices entre otros con los Adultos Mayores en la </a:t>
            </a:r>
            <a:r>
              <a:rPr lang="es-EC" dirty="0" err="1" smtClean="0"/>
              <a:t>Guachun</a:t>
            </a:r>
            <a:r>
              <a:rPr lang="es-EC" dirty="0" smtClean="0"/>
              <a:t>, La Ramada y </a:t>
            </a:r>
            <a:r>
              <a:rPr lang="es-EC" dirty="0" err="1" smtClean="0"/>
              <a:t>Pampanegra</a:t>
            </a:r>
            <a:r>
              <a:rPr lang="es-EC" dirty="0" smtClean="0"/>
              <a:t> </a:t>
            </a:r>
          </a:p>
          <a:p>
            <a:r>
              <a:rPr lang="es-EC" dirty="0" smtClean="0"/>
              <a:t>Entrega de Raciones Alimenticias a   beneficiarios entre adultos mayores, personas con discapacidad y una persona con resolución del Concejo de la niñez </a:t>
            </a:r>
          </a:p>
          <a:p>
            <a:r>
              <a:rPr lang="es-EC" dirty="0" smtClean="0"/>
              <a:t>Programas Sociales como: </a:t>
            </a:r>
          </a:p>
          <a:p>
            <a:pPr marL="0" indent="0">
              <a:buNone/>
            </a:pPr>
            <a:r>
              <a:rPr lang="es-EC" dirty="0"/>
              <a:t>	</a:t>
            </a:r>
            <a:r>
              <a:rPr lang="es-EC" dirty="0" smtClean="0"/>
              <a:t>	El </a:t>
            </a:r>
            <a:r>
              <a:rPr lang="es-EC" dirty="0" err="1" smtClean="0"/>
              <a:t>dia</a:t>
            </a:r>
            <a:r>
              <a:rPr lang="es-EC" dirty="0" smtClean="0"/>
              <a:t> de la Madre </a:t>
            </a:r>
          </a:p>
          <a:p>
            <a:pPr marL="0" indent="0">
              <a:buNone/>
            </a:pPr>
            <a:r>
              <a:rPr lang="es-EC" dirty="0"/>
              <a:t>	</a:t>
            </a:r>
            <a:r>
              <a:rPr lang="es-EC" dirty="0" smtClean="0"/>
              <a:t>	El </a:t>
            </a:r>
            <a:r>
              <a:rPr lang="es-EC" dirty="0" err="1" smtClean="0"/>
              <a:t>dia</a:t>
            </a:r>
            <a:r>
              <a:rPr lang="es-EC" dirty="0" smtClean="0"/>
              <a:t> del Padre </a:t>
            </a:r>
          </a:p>
          <a:p>
            <a:pPr marL="0" indent="0">
              <a:buNone/>
            </a:pPr>
            <a:r>
              <a:rPr lang="es-EC" dirty="0"/>
              <a:t>	</a:t>
            </a:r>
            <a:r>
              <a:rPr lang="es-EC" dirty="0" smtClean="0"/>
              <a:t>	Navidad y Año Viejo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1201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2286000"/>
            <a:ext cx="15240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0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33" y="0"/>
            <a:ext cx="11184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7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2286000"/>
            <a:ext cx="15240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8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Custom 46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FF9900"/>
      </a:accent2>
      <a:accent3>
        <a:srgbClr val="DD8C3C"/>
      </a:accent3>
      <a:accent4>
        <a:srgbClr val="8E684C"/>
      </a:accent4>
      <a:accent5>
        <a:srgbClr val="CBAF62"/>
      </a:accent5>
      <a:accent6>
        <a:srgbClr val="33CCCC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8B4B55-3E7D-4147-BF36-B52F1DFC34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02A31F-8619-4820-934E-ABBE1DF5318E}">
  <ds:schemaRefs>
    <ds:schemaRef ds:uri="http://www.w3.org/XML/1998/namespace"/>
    <ds:schemaRef ds:uri="16c05727-aa75-4e4a-9b5f-8a80a1165891"/>
    <ds:schemaRef ds:uri="http://purl.org/dc/elements/1.1/"/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0FAB738-6A71-4879-AB42-7EC5987365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Diseño de recreaciones</Template>
  <TotalTime>0</TotalTime>
  <Words>169</Words>
  <Application>Microsoft Office PowerPoint</Application>
  <PresentationFormat>Panorámica</PresentationFormat>
  <Paragraphs>36</Paragraphs>
  <Slides>29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3" baseType="lpstr">
      <vt:lpstr>Arial</vt:lpstr>
      <vt:lpstr>Calibri</vt:lpstr>
      <vt:lpstr>Garamond</vt:lpstr>
      <vt:lpstr>Orgánico</vt:lpstr>
      <vt:lpstr>INFORME DE RENDICION DE CUENTAS DEL AÑO 2022</vt:lpstr>
      <vt:lpstr>ACTIVIDADES REALIZADAS</vt:lpstr>
      <vt:lpstr>*Feria Gastronómica  *Elección de la Cholita  *Desfile cívico Cultural</vt:lpstr>
      <vt:lpstr>Presentación de PowerPoint</vt:lpstr>
      <vt:lpstr>Presentación de PowerPoint</vt:lpstr>
      <vt:lpstr>ATENCION A LAS PERSONAS ADULTAS MAYORES Y PERSONAS CON DISCAPACIDAD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DESARROLLO DE LAS COLONIAS VACACIONALES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2023-05-02T20:41:41Z</dcterms:created>
  <dcterms:modified xsi:type="dcterms:W3CDTF">2023-05-23T15:41:39Z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