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8" r:id="rId14"/>
    <p:sldId id="269" r:id="rId15"/>
    <p:sldId id="27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13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56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05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81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49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65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8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1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0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12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00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95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61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46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2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4C15-F37E-4F2E-BDFD-78F721D068B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B991F8-0036-4B58-A260-109A437F2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43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o ambiente - Qué es, elementos, definición y concepto">
            <a:extLst>
              <a:ext uri="{FF2B5EF4-FFF2-40B4-BE49-F238E27FC236}">
                <a16:creationId xmlns:a16="http://schemas.microsoft.com/office/drawing/2014/main" id="{AE7846C1-B1C2-E65E-3C28-57380B19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0F3594-D9E1-F0A2-EDE9-62C4371C6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229" y="705394"/>
            <a:ext cx="7365541" cy="5447211"/>
          </a:xfrm>
        </p:spPr>
        <p:txBody>
          <a:bodyPr>
            <a:noAutofit/>
          </a:bodyPr>
          <a:lstStyle/>
          <a:p>
            <a:pPr algn="l"/>
            <a:r>
              <a:rPr lang="es-ES" sz="125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COMISIÓN 					DE BIOFÍSICO</a:t>
            </a:r>
          </a:p>
        </p:txBody>
      </p:sp>
    </p:spTree>
    <p:extLst>
      <p:ext uri="{BB962C8B-B14F-4D97-AF65-F5344CB8AC3E}">
        <p14:creationId xmlns:p14="http://schemas.microsoft.com/office/powerpoint/2010/main" val="30578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6746D-CA20-6D1A-B070-242E1D2B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8496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Se participó en el programa navideño para el agasajo y el pase del niño.</a:t>
            </a: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57D6FB90-1804-8018-FFD6-D204F64F09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12" y="1885071"/>
            <a:ext cx="4604702" cy="2335237"/>
          </a:xfrm>
        </p:spPr>
      </p:pic>
      <p:pic>
        <p:nvPicPr>
          <p:cNvPr id="16" name="Marcador de contenido 15">
            <a:extLst>
              <a:ext uri="{FF2B5EF4-FFF2-40B4-BE49-F238E27FC236}">
                <a16:creationId xmlns:a16="http://schemas.microsoft.com/office/drawing/2014/main" id="{01482043-2C4D-73C3-B3F5-C7860D56A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4" y="1885071"/>
            <a:ext cx="4312285" cy="2335237"/>
          </a:xfr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CD8EDE3-FCD9-9DC7-8762-2E811B8187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5" y="4348412"/>
            <a:ext cx="5192796" cy="23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4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solidFill>
                  <a:schemeClr val="tx1"/>
                </a:solidFill>
              </a:rPr>
              <a:t>Coordinación para el cuidado del bosque protector </a:t>
            </a:r>
            <a:r>
              <a:rPr lang="es-419" dirty="0" err="1" smtClean="0">
                <a:solidFill>
                  <a:schemeClr val="tx1"/>
                </a:solidFill>
              </a:rPr>
              <a:t>Pichahuayco</a:t>
            </a:r>
            <a:r>
              <a:rPr lang="es-419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6809272" cy="806845"/>
          </a:xfrm>
        </p:spPr>
        <p:txBody>
          <a:bodyPr/>
          <a:lstStyle/>
          <a:p>
            <a:r>
              <a:rPr lang="es-419" dirty="0"/>
              <a:t>E</a:t>
            </a:r>
            <a:r>
              <a:rPr lang="es-419" dirty="0" smtClean="0"/>
              <a:t>vento, caminata y programa  por el día mundial del agua.</a:t>
            </a:r>
            <a:endParaRPr lang="es-ES" dirty="0"/>
          </a:p>
        </p:txBody>
      </p:sp>
      <p:pic>
        <p:nvPicPr>
          <p:cNvPr id="1026" name="Picture 2" descr="Puede ser una imagen de 5 personas, niños, personas de pie, comida y al aire libr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75" y="3020123"/>
            <a:ext cx="3478244" cy="25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ede ser una imagen de 4 personas, personas de pie y al aire libr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4" y="3020123"/>
            <a:ext cx="3896311" cy="25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1" y="4180788"/>
            <a:ext cx="3764036" cy="25073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511" y="160338"/>
            <a:ext cx="8596668" cy="1320800"/>
          </a:xfrm>
        </p:spPr>
        <p:txBody>
          <a:bodyPr/>
          <a:lstStyle/>
          <a:p>
            <a:r>
              <a:rPr lang="es-419" b="1" dirty="0" smtClean="0">
                <a:solidFill>
                  <a:schemeClr val="tx1"/>
                </a:solidFill>
              </a:rPr>
              <a:t>Se apoya en el apagado de los incendios.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1" y="1466761"/>
            <a:ext cx="3764037" cy="25727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25" y="1466761"/>
            <a:ext cx="3606629" cy="2576913"/>
          </a:xfrm>
          <a:prstGeom prst="rect">
            <a:avLst/>
          </a:prstGeom>
        </p:spPr>
      </p:pic>
      <p:sp>
        <p:nvSpPr>
          <p:cNvPr id="10" name="AutoShape 2" descr="blob:https://web.whatsapp.com/db0858c6-18cb-4af3-8ac6-4a4046b343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859574" y="3739525"/>
            <a:ext cx="1097280" cy="299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>Yolón</a:t>
            </a:r>
            <a:r>
              <a:rPr lang="es-419" dirty="0" smtClean="0"/>
              <a:t> 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859574" y="6388215"/>
            <a:ext cx="1097280" cy="299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>Huacar </a:t>
            </a:r>
            <a:r>
              <a:rPr lang="es-419" dirty="0" smtClean="0"/>
              <a:t> 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4840115" y="3739525"/>
            <a:ext cx="1097280" cy="299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>El Rodeo </a:t>
            </a:r>
            <a:r>
              <a:rPr lang="es-419" dirty="0" smtClean="0"/>
              <a:t> 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25" y="4180787"/>
            <a:ext cx="3606629" cy="250739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779725" y="6230983"/>
            <a:ext cx="1516572" cy="4571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>Cajón de Bonilla  </a:t>
            </a:r>
            <a:r>
              <a:rPr lang="es-419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99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0081" y="-3526973"/>
            <a:ext cx="11103427" cy="6021977"/>
          </a:xfrm>
        </p:spPr>
        <p:txBody>
          <a:bodyPr/>
          <a:lstStyle/>
          <a:p>
            <a:pPr algn="l"/>
            <a:r>
              <a:rPr lang="es-419" sz="4400" dirty="0" smtClean="0">
                <a:solidFill>
                  <a:schemeClr val="tx1"/>
                </a:solidFill>
              </a:rPr>
              <a:t>Reunión con las autoridades del Azuay, cañar, juntas de agua potable de San Cristóbal y el Cabo</a:t>
            </a:r>
            <a:r>
              <a:rPr lang="es-419" dirty="0" smtClean="0">
                <a:solidFill>
                  <a:schemeClr val="tx1"/>
                </a:solidFill>
              </a:rPr>
              <a:t>. 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2690947"/>
            <a:ext cx="4327070" cy="32918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53" y="2690947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711" y="374468"/>
            <a:ext cx="8596668" cy="1545771"/>
          </a:xfrm>
        </p:spPr>
        <p:txBody>
          <a:bodyPr>
            <a:normAutofit fontScale="90000"/>
          </a:bodyPr>
          <a:lstStyle/>
          <a:p>
            <a:r>
              <a:rPr lang="es-419" dirty="0" smtClean="0">
                <a:solidFill>
                  <a:schemeClr val="tx1"/>
                </a:solidFill>
              </a:rPr>
              <a:t>Reunión con las directivas de las juntas de agua, para concretar y concluir la contratación del guardabosque.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312125"/>
            <a:ext cx="3931920" cy="32004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2312126"/>
            <a:ext cx="39972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2911" y="478972"/>
            <a:ext cx="8596668" cy="1320800"/>
          </a:xfrm>
        </p:spPr>
        <p:txBody>
          <a:bodyPr>
            <a:normAutofit/>
          </a:bodyPr>
          <a:lstStyle/>
          <a:p>
            <a:r>
              <a:rPr lang="es-419" dirty="0" smtClean="0">
                <a:solidFill>
                  <a:schemeClr val="tx1"/>
                </a:solidFill>
              </a:rPr>
              <a:t>Inspección y recorrido con las autoridades.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" y="1995715"/>
            <a:ext cx="4254136" cy="3318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53" y="1995716"/>
            <a:ext cx="4424581" cy="331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ágenes de «Gracias por su atención» | FrasesHoy.org">
            <a:extLst>
              <a:ext uri="{FF2B5EF4-FFF2-40B4-BE49-F238E27FC236}">
                <a16:creationId xmlns:a16="http://schemas.microsoft.com/office/drawing/2014/main" id="{5767D4F6-60D9-1157-B52F-CBB2171080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19828" r="12651" b="14655"/>
          <a:stretch/>
        </p:blipFill>
        <p:spPr bwMode="auto">
          <a:xfrm>
            <a:off x="281354" y="844060"/>
            <a:ext cx="9238774" cy="573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2FD68-FE78-4BD4-B4CE-A1CCC120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7" y="435463"/>
            <a:ext cx="10515600" cy="5585509"/>
          </a:xfrm>
        </p:spPr>
        <p:txBody>
          <a:bodyPr>
            <a:normAutofit/>
          </a:bodyPr>
          <a:lstStyle/>
          <a:p>
            <a:pPr algn="just"/>
            <a:r>
              <a:rPr lang="es-ES" sz="6000" dirty="0">
                <a:solidFill>
                  <a:schemeClr val="tx1"/>
                </a:solidFill>
              </a:rPr>
              <a:t>Debido a la renuncia presentada por el compañero Ing. </a:t>
            </a:r>
            <a:r>
              <a:rPr lang="es-ES" sz="6000" dirty="0" err="1">
                <a:solidFill>
                  <a:schemeClr val="tx1"/>
                </a:solidFill>
              </a:rPr>
              <a:t>Kleber</a:t>
            </a:r>
            <a:r>
              <a:rPr lang="es-ES" sz="6000" dirty="0">
                <a:solidFill>
                  <a:schemeClr val="tx1"/>
                </a:solidFill>
              </a:rPr>
              <a:t> Quito y al ser yo su suplente se asume el cargo de Vocal Biofísico en Octubre de 2022.</a:t>
            </a:r>
          </a:p>
        </p:txBody>
      </p:sp>
    </p:spTree>
    <p:extLst>
      <p:ext uri="{BB962C8B-B14F-4D97-AF65-F5344CB8AC3E}">
        <p14:creationId xmlns:p14="http://schemas.microsoft.com/office/powerpoint/2010/main" val="278862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00FA5-F65B-1413-3AC5-888F5502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506437"/>
            <a:ext cx="9161460" cy="14239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Se inició con la formación de comisiones para el cobro de puestos de las festividades de Octubre.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EC36169-EFB5-9E69-4B46-81B72251F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67" y="2192762"/>
            <a:ext cx="5394761" cy="3216665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2D0CC8-3821-44CD-A19A-D11F7A98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489" y="1583818"/>
            <a:ext cx="3223301" cy="44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0E9EF-4DDC-D977-9C9F-15CCB3F8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9" y="211015"/>
            <a:ext cx="10515600" cy="155001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También se llevo a cabo el campeonato </a:t>
            </a:r>
            <a:r>
              <a:rPr lang="es-ES" dirty="0" err="1">
                <a:solidFill>
                  <a:schemeClr val="tx1"/>
                </a:solidFill>
              </a:rPr>
              <a:t>interparroquial</a:t>
            </a:r>
            <a:r>
              <a:rPr lang="es-ES" dirty="0">
                <a:solidFill>
                  <a:schemeClr val="tx1"/>
                </a:solidFill>
              </a:rPr>
              <a:t> de hombres y mujeres organizado por el Municipio de Paute.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860159-EC4A-FC54-D030-A993892A2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" y="2310392"/>
            <a:ext cx="4932311" cy="2624076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E1E553C-BDA0-CE52-0A18-2FCE27C21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09" y="2310392"/>
            <a:ext cx="5261317" cy="26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3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5E07D-BEE6-8C24-AF0E-C963C873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Se llevó a cabo la entrega y siembra de </a:t>
            </a:r>
            <a:r>
              <a:rPr lang="es-ES" dirty="0" err="1">
                <a:solidFill>
                  <a:schemeClr val="tx1"/>
                </a:solidFill>
              </a:rPr>
              <a:t>cáñaros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89F44D-9A4B-302F-98A9-CE5A1FA89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2793019"/>
            <a:ext cx="3998338" cy="299875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1B7FB8-766E-48E0-37B9-D19B35C97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67" y="2233509"/>
            <a:ext cx="2892535" cy="38567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1275F8-6E1B-9524-261E-14F98FD53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1" y="2233509"/>
            <a:ext cx="2867932" cy="38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6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E30F8-DFF5-63E4-6402-C657844D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490"/>
            <a:ext cx="10515600" cy="1713083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Se participó en el paseo a la Troncal con el grupo de adultos mayores de la comisión de Sociales y del municipio de Paute.</a:t>
            </a:r>
          </a:p>
        </p:txBody>
      </p:sp>
      <p:pic>
        <p:nvPicPr>
          <p:cNvPr id="25" name="Marcador de contenido 24">
            <a:extLst>
              <a:ext uri="{FF2B5EF4-FFF2-40B4-BE49-F238E27FC236}">
                <a16:creationId xmlns:a16="http://schemas.microsoft.com/office/drawing/2014/main" id="{879D0A9B-0F2E-78DA-E484-4910F0DE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85" y="2589271"/>
            <a:ext cx="5971473" cy="2686130"/>
          </a:xfr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43BBF4F-E74E-58D6-B82B-457385BAA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2" y="2589271"/>
            <a:ext cx="5163193" cy="26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78A36-DD95-899B-1E2C-6022D8EF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" y="140678"/>
            <a:ext cx="10515600" cy="257438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Participé de un taller de capacitación de participación ciudadana, el cual nos permitió conocer el trabajo de las autoridades, con el fin de fortalecer la gestión de las organizaciones locales.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B0F435-70D9-6F14-6B9B-17DFB171A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03" y="2909550"/>
            <a:ext cx="4575114" cy="343133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35D681-35D2-24EE-0CE1-9B2588D3AD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9" y="2989441"/>
            <a:ext cx="4260769" cy="31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90828-808B-BEA3-0FA7-4733B5F1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Participamos en la marcha sobre la “Igualdad de género”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442A99-8F8F-30B9-0242-1874E8D20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8" y="2310155"/>
            <a:ext cx="4485852" cy="3364389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2" y="2310156"/>
            <a:ext cx="4245428" cy="33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53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2ABCA-113B-B609-3BB7-0B1B2E12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36337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Proyecto presentado “Adquisición y colocación de letreros informativos y educativos sobre el cuidado del medio ambiente, en lugares estratégicos de la parroquia San Cristóbal”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108D58-6F54-1F6F-D025-FC944A894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5" y="2369972"/>
            <a:ext cx="3699804" cy="434691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AC9CA4-E34E-E31C-22A8-93D23277D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0" y="2369972"/>
            <a:ext cx="3301218" cy="44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273</Words>
  <Application>Microsoft Office PowerPoint</Application>
  <PresentationFormat>Panorámica</PresentationFormat>
  <Paragraphs>20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Algerian</vt:lpstr>
      <vt:lpstr>Arial</vt:lpstr>
      <vt:lpstr>Trebuchet MS</vt:lpstr>
      <vt:lpstr>Wingdings 3</vt:lpstr>
      <vt:lpstr>Faceta</vt:lpstr>
      <vt:lpstr>COMISIÓN      DE BIOFÍSICO</vt:lpstr>
      <vt:lpstr>Debido a la renuncia presentada por el compañero Ing. Kleber Quito y al ser yo su suplente se asume el cargo de Vocal Biofísico en Octubre de 2022.</vt:lpstr>
      <vt:lpstr>Se inició con la formación de comisiones para el cobro de puestos de las festividades de Octubre.</vt:lpstr>
      <vt:lpstr>También se llevo a cabo el campeonato interparroquial de hombres y mujeres organizado por el Municipio de Paute.</vt:lpstr>
      <vt:lpstr>Se llevó a cabo la entrega y siembra de cáñaros.</vt:lpstr>
      <vt:lpstr>Se participó en el paseo a la Troncal con el grupo de adultos mayores de la comisión de Sociales y del municipio de Paute.</vt:lpstr>
      <vt:lpstr>Participé de un taller de capacitación de participación ciudadana, el cual nos permitió conocer el trabajo de las autoridades, con el fin de fortalecer la gestión de las organizaciones locales.</vt:lpstr>
      <vt:lpstr>Participamos en la marcha sobre la “Igualdad de género” </vt:lpstr>
      <vt:lpstr>Proyecto presentado “Adquisición y colocación de letreros informativos y educativos sobre el cuidado del medio ambiente, en lugares estratégicos de la parroquia San Cristóbal”</vt:lpstr>
      <vt:lpstr>Se participó en el programa navideño para el agasajo y el pase del niño.</vt:lpstr>
      <vt:lpstr>Coordinación para el cuidado del bosque protector Pichahuayco.</vt:lpstr>
      <vt:lpstr>Se apoya en el apagado de los incendios.</vt:lpstr>
      <vt:lpstr>Reunión con las autoridades del Azuay, cañar, juntas de agua potable de San Cristóbal y el Cabo.  </vt:lpstr>
      <vt:lpstr>Reunión con las directivas de las juntas de agua, para concretar y concluir la contratación del guardabosque. </vt:lpstr>
      <vt:lpstr>Inspección y recorrido con las autoridades.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BIOFÍSICO</dc:title>
  <dc:creator>PDE</dc:creator>
  <cp:lastModifiedBy>Ricardo</cp:lastModifiedBy>
  <cp:revision>10</cp:revision>
  <dcterms:created xsi:type="dcterms:W3CDTF">2023-05-04T18:04:15Z</dcterms:created>
  <dcterms:modified xsi:type="dcterms:W3CDTF">2023-05-06T02:31:32Z</dcterms:modified>
</cp:coreProperties>
</file>