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74" r:id="rId10"/>
    <p:sldId id="271" r:id="rId11"/>
    <p:sldId id="272" r:id="rId12"/>
    <p:sldId id="273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93348" autoAdjust="0"/>
  </p:normalViewPr>
  <p:slideViewPr>
    <p:cSldViewPr snapToGrid="0">
      <p:cViewPr varScale="1">
        <p:scale>
          <a:sx n="65" d="100"/>
          <a:sy n="65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6D3AE-C839-4926-85B8-1EA610F8E3E3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E8A21-E669-408E-977A-2B1DCD8722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90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8A21-E669-408E-977A-2B1DCD8722F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041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8A21-E669-408E-977A-2B1DCD8722F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22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48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66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671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0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0790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9931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642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9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58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335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423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74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34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1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82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457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DE94-F4FF-4C74-88A6-9C16BD2CF0DE}" type="datetimeFigureOut">
              <a:rPr lang="es-ES" smtClean="0"/>
              <a:t>17/05/2024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304AEB7-DFF7-4CC5-A234-623354ED0A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72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77334" y="233082"/>
            <a:ext cx="8596668" cy="160767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RENDICIÒN DE CUENTAS AÑO 2023</a:t>
            </a:r>
            <a:br>
              <a:rPr lang="es-ES" dirty="0" smtClean="0">
                <a:solidFill>
                  <a:schemeClr val="tx1"/>
                </a:solidFill>
              </a:rPr>
            </a:br>
            <a:r>
              <a:rPr lang="es-ES" dirty="0" smtClean="0">
                <a:solidFill>
                  <a:schemeClr val="tx1"/>
                </a:solidFill>
              </a:rPr>
              <a:t>COMISIÒN </a:t>
            </a:r>
            <a:r>
              <a:rPr lang="es-ES" dirty="0" smtClean="0">
                <a:solidFill>
                  <a:schemeClr val="tx1"/>
                </a:solidFill>
              </a:rPr>
              <a:t>DE SOCIALES</a:t>
            </a:r>
            <a:br>
              <a:rPr lang="es-ES" dirty="0" smtClean="0">
                <a:solidFill>
                  <a:schemeClr val="tx1"/>
                </a:solidFill>
              </a:rPr>
            </a:br>
            <a:r>
              <a:rPr lang="es-ES" dirty="0" smtClean="0">
                <a:solidFill>
                  <a:schemeClr val="tx1"/>
                </a:solidFill>
              </a:rPr>
              <a:t/>
            </a:r>
            <a:br>
              <a:rPr lang="es-ES" dirty="0" smtClean="0">
                <a:solidFill>
                  <a:schemeClr val="tx1"/>
                </a:solidFill>
              </a:rPr>
            </a:br>
            <a:r>
              <a:rPr lang="es-ES" dirty="0" smtClean="0">
                <a:solidFill>
                  <a:schemeClr val="tx1"/>
                </a:solidFill>
              </a:rPr>
              <a:t>Conjuntamente </a:t>
            </a:r>
            <a:r>
              <a:rPr lang="es-ES" dirty="0">
                <a:solidFill>
                  <a:schemeClr val="tx1"/>
                </a:solidFill>
              </a:rPr>
              <a:t>con el </a:t>
            </a:r>
            <a:r>
              <a:rPr lang="es-ES" dirty="0" smtClean="0">
                <a:solidFill>
                  <a:schemeClr val="tx1"/>
                </a:solidFill>
              </a:rPr>
              <a:t>Presidente </a:t>
            </a:r>
            <a:r>
              <a:rPr lang="es-ES" dirty="0">
                <a:solidFill>
                  <a:schemeClr val="tx1"/>
                </a:solidFill>
              </a:rPr>
              <a:t>del Gad Parroquial </a:t>
            </a:r>
            <a:r>
              <a:rPr lang="es-ES" dirty="0" smtClean="0">
                <a:solidFill>
                  <a:schemeClr val="tx1"/>
                </a:solidFill>
              </a:rPr>
              <a:t>se recibió productos alimenticios y  se realiza su elaboración.</a:t>
            </a:r>
            <a:br>
              <a:rPr lang="es-ES" dirty="0" smtClean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45" y="3346163"/>
            <a:ext cx="4880784" cy="30461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992" y="3346163"/>
            <a:ext cx="4518211" cy="30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51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2548" y="192505"/>
            <a:ext cx="10459452" cy="6545179"/>
          </a:xfrm>
        </p:spPr>
        <p:txBody>
          <a:bodyPr/>
          <a:lstStyle/>
          <a:p>
            <a:r>
              <a:rPr lang="es-ES" dirty="0" smtClean="0"/>
              <a:t>Participamos de la navidad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28" y="911560"/>
            <a:ext cx="3767563" cy="294889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13576" y="336885"/>
            <a:ext cx="2449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285" y="944122"/>
            <a:ext cx="4828673" cy="28097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434" y="3885491"/>
            <a:ext cx="4828673" cy="28446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528" y="3855995"/>
            <a:ext cx="3697926" cy="284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9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6716" y="336884"/>
            <a:ext cx="9707895" cy="85773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solidFill>
                  <a:prstClr val="black"/>
                </a:solidFill>
                <a:latin typeface="+mn-lt"/>
              </a:rPr>
              <a:t>. </a:t>
            </a:r>
            <a:r>
              <a:rPr lang="es-ES" dirty="0" smtClean="0">
                <a:latin typeface="+mn-lt"/>
              </a:rPr>
              <a:t>Se coordina</a:t>
            </a:r>
            <a:r>
              <a:rPr lang="es-ES" dirty="0" smtClean="0">
                <a:latin typeface="+mn-lt"/>
                <a:ea typeface="Calibri" panose="020F0502020204030204" pitchFamily="34" charset="0"/>
              </a:rPr>
              <a:t> el fin de año  </a:t>
            </a:r>
            <a:br>
              <a:rPr lang="es-ES" dirty="0" smtClean="0">
                <a:latin typeface="+mn-lt"/>
                <a:ea typeface="Calibri" panose="020F0502020204030204" pitchFamily="34" charset="0"/>
              </a:rPr>
            </a:br>
            <a:r>
              <a:rPr lang="es-ES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s-ES" dirty="0">
                <a:latin typeface="+mn-lt"/>
                <a:ea typeface="Calibri" panose="020F0502020204030204" pitchFamily="34" charset="0"/>
              </a:rPr>
              <a:t>con los Adultos </a:t>
            </a:r>
            <a:r>
              <a:rPr lang="es-ES" dirty="0" smtClean="0">
                <a:latin typeface="+mn-lt"/>
                <a:ea typeface="Calibri" panose="020F0502020204030204" pitchFamily="34" charset="0"/>
              </a:rPr>
              <a:t>Mayores. </a:t>
            </a:r>
            <a:r>
              <a:rPr lang="es-ES" dirty="0">
                <a:latin typeface="+mn-lt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200" y="1710815"/>
            <a:ext cx="5277853" cy="49236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93" y="1710815"/>
            <a:ext cx="4997807" cy="49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6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415943" y="624110"/>
            <a:ext cx="8837075" cy="4242857"/>
          </a:xfrm>
        </p:spPr>
        <p:txBody>
          <a:bodyPr>
            <a:normAutofit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 POR SU ATECIÒN</a:t>
            </a:r>
            <a:endParaRPr lang="es-ES" sz="4900" dirty="0"/>
          </a:p>
        </p:txBody>
      </p:sp>
    </p:spTree>
    <p:extLst>
      <p:ext uri="{BB962C8B-B14F-4D97-AF65-F5344CB8AC3E}">
        <p14:creationId xmlns:p14="http://schemas.microsoft.com/office/powerpoint/2010/main" val="230834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2126" y="624110"/>
            <a:ext cx="9932485" cy="177987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Se </a:t>
            </a:r>
            <a:r>
              <a:rPr lang="es-ES" dirty="0" smtClean="0">
                <a:solidFill>
                  <a:schemeClr val="tx1"/>
                </a:solidFill>
              </a:rPr>
              <a:t>realiza  </a:t>
            </a:r>
            <a:r>
              <a:rPr lang="es-ES" dirty="0">
                <a:solidFill>
                  <a:schemeClr val="tx1"/>
                </a:solidFill>
              </a:rPr>
              <a:t>la entrega de raciones alimenticios a </a:t>
            </a:r>
            <a:r>
              <a:rPr lang="es-ES" dirty="0" smtClean="0">
                <a:solidFill>
                  <a:schemeClr val="tx1"/>
                </a:solidFill>
              </a:rPr>
              <a:t>125 beneficiarios  de </a:t>
            </a:r>
            <a:r>
              <a:rPr lang="es-ES" dirty="0">
                <a:solidFill>
                  <a:schemeClr val="tx1"/>
                </a:solidFill>
              </a:rPr>
              <a:t>la Parroquia San Cristóbal</a:t>
            </a:r>
            <a:r>
              <a:rPr lang="es-ES" dirty="0" smtClean="0">
                <a:solidFill>
                  <a:schemeClr val="tx1"/>
                </a:solidFill>
              </a:rPr>
              <a:t>,.</a:t>
            </a:r>
            <a:br>
              <a:rPr lang="es-ES" dirty="0" smtClean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84" y="2672061"/>
            <a:ext cx="5719484" cy="35500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8661" t="5473" r="18504"/>
          <a:stretch/>
        </p:blipFill>
        <p:spPr>
          <a:xfrm>
            <a:off x="6478363" y="2672061"/>
            <a:ext cx="4016190" cy="355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cf0329ce-d483-48dc-b883-2a69729032f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72125" y="625642"/>
            <a:ext cx="7653749" cy="174858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/>
              <a:t> 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Se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coordina  la salida a Santa Isabel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con los adultos mayores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lograron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divertirse, integrarse, participar entre ellos.</a:t>
            </a:r>
            <a:b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07" y="2550694"/>
            <a:ext cx="5534526" cy="38982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733" y="2550694"/>
            <a:ext cx="4016882" cy="38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6294" y="0"/>
            <a:ext cx="7637707" cy="197628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Se participó de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las reuniones ordinaria y extraordinarias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donde se trató puntos muy importantes y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aprobación del presupuesto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para el año 2024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322" t="24889" r="29967"/>
          <a:stretch/>
        </p:blipFill>
        <p:spPr>
          <a:xfrm>
            <a:off x="556816" y="2362072"/>
            <a:ext cx="5490021" cy="39944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46836" y="2362072"/>
            <a:ext cx="4866967" cy="39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1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0812" y="609600"/>
            <a:ext cx="8657303" cy="206943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Se participó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del Taller de fortalecimiento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institucional dictado por la Universidad de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Cuenca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68" y="3208422"/>
            <a:ext cx="5069305" cy="35292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073" y="3208421"/>
            <a:ext cx="4411579" cy="3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4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Se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realiza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con los adultos mayores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varias dinámicas y destrezas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419" y="1905000"/>
            <a:ext cx="5274288" cy="46629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46" y="1905000"/>
            <a:ext cx="5578974" cy="466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4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2126" y="609600"/>
            <a:ext cx="7701876" cy="232610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Se participó de la clausura de los talleres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impartidos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por S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ecap y el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Gad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Parroquial.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17" y="2461946"/>
            <a:ext cx="4471513" cy="36255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4" name="Elipse 3"/>
          <p:cNvSpPr/>
          <p:nvPr/>
        </p:nvSpPr>
        <p:spPr>
          <a:xfrm>
            <a:off x="3529263" y="5630779"/>
            <a:ext cx="80211" cy="160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11" y="2461945"/>
            <a:ext cx="4636169" cy="362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84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5781" y="529390"/>
            <a:ext cx="7091758" cy="1786108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Se participa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de la asamblea parroquial con todos los presidentes de las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comunidades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para la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priorización de vías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28" y="2315498"/>
            <a:ext cx="5148739" cy="38661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87" y="2315497"/>
            <a:ext cx="5252641" cy="3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39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Se realizo auto gestión conjuntamente con el sr presidente para el agasajo navideño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594" y="1905000"/>
            <a:ext cx="5839747" cy="47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60098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608</TotalTime>
  <Words>129</Words>
  <Application>Microsoft Office PowerPoint</Application>
  <PresentationFormat>Panorámica</PresentationFormat>
  <Paragraphs>15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Wingdings 3</vt:lpstr>
      <vt:lpstr>Espiral</vt:lpstr>
      <vt:lpstr>RENDICIÒN DE CUENTAS AÑO 2023 COMISIÒN DE SOCIALES  Conjuntamente con el Presidente del Gad Parroquial se recibió productos alimenticios y  se realiza su elaboración. </vt:lpstr>
      <vt:lpstr>Se realiza  la entrega de raciones alimenticios a 125 beneficiarios  de la Parroquia San Cristóbal,. </vt:lpstr>
      <vt:lpstr> Se coordina  la salida a Santa Isabel con los adultos mayores , lograron divertirse, integrarse, participar entre ellos.      </vt:lpstr>
      <vt:lpstr>Se participó de las reuniones ordinaria y extraordinarias donde se trató puntos muy importantes y aprobación del presupuesto para el año 2024 </vt:lpstr>
      <vt:lpstr>Se participó del Taller de fortalecimiento institucional dictado por la Universidad de Cuenca. </vt:lpstr>
      <vt:lpstr>Se realiza con los adultos mayores  varias dinámicas y destrezas.                    </vt:lpstr>
      <vt:lpstr>Se participó de la clausura de los talleres impartidos por Secap y el Gad Parroquial.</vt:lpstr>
      <vt:lpstr>Se participa  de la asamblea parroquial con todos los presidentes de las comunidades para la priorización de vías     </vt:lpstr>
      <vt:lpstr>Se realizo auto gestión conjuntamente con el sr presidente para el agasajo navideño</vt:lpstr>
      <vt:lpstr>Participamos de la navidad</vt:lpstr>
      <vt:lpstr>. Se coordina el fin de año    con los Adultos Mayores.  </vt:lpstr>
      <vt:lpstr>    GRACIAS POR SU ATECIÒN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Usuario de Windows</cp:lastModifiedBy>
  <cp:revision>49</cp:revision>
  <dcterms:created xsi:type="dcterms:W3CDTF">2024-05-16T01:32:08Z</dcterms:created>
  <dcterms:modified xsi:type="dcterms:W3CDTF">2024-05-17T15:31:29Z</dcterms:modified>
</cp:coreProperties>
</file>