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6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15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1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5B05B-A392-4A5E-BD34-3F12E3A1B98C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1896566-3118-47CE-9AF7-A25A4CF81A0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484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5B05B-A392-4A5E-BD34-3F12E3A1B98C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1896566-3118-47CE-9AF7-A25A4CF81A0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64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5B05B-A392-4A5E-BD34-3F12E3A1B98C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1896566-3118-47CE-9AF7-A25A4CF81A03}" type="slidenum">
              <a:rPr lang="en-US" smtClean="0"/>
              <a:t>‹Nº›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7450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5B05B-A392-4A5E-BD34-3F12E3A1B98C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1896566-3118-47CE-9AF7-A25A4CF81A0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379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5B05B-A392-4A5E-BD34-3F12E3A1B98C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1896566-3118-47CE-9AF7-A25A4CF81A03}" type="slidenum">
              <a:rPr lang="en-US" smtClean="0"/>
              <a:t>‹Nº›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5458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5B05B-A392-4A5E-BD34-3F12E3A1B98C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1896566-3118-47CE-9AF7-A25A4CF81A0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637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5B05B-A392-4A5E-BD34-3F12E3A1B98C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96566-3118-47CE-9AF7-A25A4CF81A0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985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5B05B-A392-4A5E-BD34-3F12E3A1B98C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96566-3118-47CE-9AF7-A25A4CF81A0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295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5B05B-A392-4A5E-BD34-3F12E3A1B98C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96566-3118-47CE-9AF7-A25A4CF81A0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861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5B05B-A392-4A5E-BD34-3F12E3A1B98C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1896566-3118-47CE-9AF7-A25A4CF81A0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43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5B05B-A392-4A5E-BD34-3F12E3A1B98C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1896566-3118-47CE-9AF7-A25A4CF81A0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34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5B05B-A392-4A5E-BD34-3F12E3A1B98C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1896566-3118-47CE-9AF7-A25A4CF81A0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06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5B05B-A392-4A5E-BD34-3F12E3A1B98C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96566-3118-47CE-9AF7-A25A4CF81A0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289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5B05B-A392-4A5E-BD34-3F12E3A1B98C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96566-3118-47CE-9AF7-A25A4CF81A0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784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5B05B-A392-4A5E-BD34-3F12E3A1B98C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96566-3118-47CE-9AF7-A25A4CF81A0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38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5B05B-A392-4A5E-BD34-3F12E3A1B98C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1896566-3118-47CE-9AF7-A25A4CF81A0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910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5B05B-A392-4A5E-BD34-3F12E3A1B98C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1896566-3118-47CE-9AF7-A25A4CF81A0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922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  <p:sldLayoutId id="2147483998" r:id="rId12"/>
    <p:sldLayoutId id="2147483999" r:id="rId13"/>
    <p:sldLayoutId id="2147484000" r:id="rId14"/>
    <p:sldLayoutId id="2147484001" r:id="rId15"/>
    <p:sldLayoutId id="214748400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g"/><Relationship Id="rId1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6" t="11026" r="10969" b="7180"/>
          <a:stretch/>
        </p:blipFill>
        <p:spPr>
          <a:xfrm>
            <a:off x="1652953" y="923107"/>
            <a:ext cx="9699373" cy="56981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136014" y="5301763"/>
            <a:ext cx="5295443" cy="1188054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000" b="1" dirty="0" smtClean="0">
                <a:solidFill>
                  <a:srgbClr val="1E15D1"/>
                </a:solidFill>
              </a:rPr>
              <a:t>COMISIÓN ECONÓMICO PRODUCTIVO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000" b="1" dirty="0" smtClean="0">
                <a:solidFill>
                  <a:srgbClr val="1E15D1"/>
                </a:solidFill>
              </a:rPr>
              <a:t>COMISIÓN IGUALDAD DE GENERO</a:t>
            </a:r>
          </a:p>
          <a:p>
            <a:r>
              <a:rPr lang="es-ES" sz="2000" b="1" dirty="0" smtClean="0">
                <a:solidFill>
                  <a:srgbClr val="1E15D1"/>
                </a:solidFill>
              </a:rPr>
              <a:t>      SORAYA LEÓN</a:t>
            </a:r>
            <a:r>
              <a:rPr lang="es-ES" sz="2000" b="1" dirty="0" smtClean="0"/>
              <a:t>.</a:t>
            </a:r>
            <a:endParaRPr lang="en-US" sz="20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953" y="923107"/>
            <a:ext cx="1924595" cy="192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057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32085" y="283502"/>
            <a:ext cx="10249384" cy="1280890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rgbClr val="002060"/>
                </a:solidFill>
              </a:rPr>
              <a:t>1. Intervenir </a:t>
            </a:r>
            <a:r>
              <a:rPr lang="es-ES" b="1" dirty="0">
                <a:solidFill>
                  <a:srgbClr val="002060"/>
                </a:solidFill>
              </a:rPr>
              <a:t>con voz y voto en las sesiones y deliberaciones de la junta parroquial rural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2" t="32495" r="-1184"/>
          <a:stretch/>
        </p:blipFill>
        <p:spPr>
          <a:xfrm>
            <a:off x="327158" y="5056486"/>
            <a:ext cx="2920176" cy="15860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59" y="1429905"/>
            <a:ext cx="2407921" cy="18059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11"/>
          <a:stretch/>
        </p:blipFill>
        <p:spPr>
          <a:xfrm>
            <a:off x="3418033" y="4397368"/>
            <a:ext cx="4345577" cy="22452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36" b="26731"/>
          <a:stretch/>
        </p:blipFill>
        <p:spPr>
          <a:xfrm>
            <a:off x="327158" y="3436066"/>
            <a:ext cx="2447108" cy="1479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40" r="5334"/>
          <a:stretch/>
        </p:blipFill>
        <p:spPr>
          <a:xfrm>
            <a:off x="8088926" y="4329414"/>
            <a:ext cx="3689532" cy="23811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5" t="28445" r="5334" b="-2730"/>
          <a:stretch/>
        </p:blipFill>
        <p:spPr>
          <a:xfrm>
            <a:off x="2938829" y="1603639"/>
            <a:ext cx="3106241" cy="21919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7" t="34921" r="8831" b="7682"/>
          <a:stretch/>
        </p:blipFill>
        <p:spPr>
          <a:xfrm>
            <a:off x="6207748" y="1747313"/>
            <a:ext cx="3344091" cy="18965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41"/>
          <a:stretch/>
        </p:blipFill>
        <p:spPr>
          <a:xfrm>
            <a:off x="9714518" y="1784015"/>
            <a:ext cx="2266951" cy="18788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/>
          <p:cNvSpPr txBox="1"/>
          <p:nvPr/>
        </p:nvSpPr>
        <p:spPr>
          <a:xfrm>
            <a:off x="6017623" y="3683083"/>
            <a:ext cx="2233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Ordinarias: 10</a:t>
            </a:r>
          </a:p>
          <a:p>
            <a:r>
              <a:rPr lang="es-ES" b="1" dirty="0" smtClean="0"/>
              <a:t>Extraordinarias: 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85304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7017" y="137994"/>
            <a:ext cx="11355977" cy="1280890"/>
          </a:xfrm>
        </p:spPr>
        <p:txBody>
          <a:bodyPr>
            <a:normAutofit fontScale="90000"/>
          </a:bodyPr>
          <a:lstStyle/>
          <a:p>
            <a:r>
              <a:rPr lang="es-ES" sz="2700" b="1" dirty="0" smtClean="0">
                <a:solidFill>
                  <a:srgbClr val="002060"/>
                </a:solidFill>
              </a:rPr>
              <a:t>2. La </a:t>
            </a:r>
            <a:r>
              <a:rPr lang="es-ES" sz="2700" b="1" dirty="0">
                <a:solidFill>
                  <a:srgbClr val="002060"/>
                </a:solidFill>
              </a:rPr>
              <a:t>presentación de proyectos de acuerdos y resoluciones, en el ámbito de competencia del </a:t>
            </a:r>
            <a:r>
              <a:rPr lang="es-ES" sz="2700" b="1" dirty="0" smtClean="0">
                <a:solidFill>
                  <a:srgbClr val="002060"/>
                </a:solidFill>
              </a:rPr>
              <a:t>Gobierno </a:t>
            </a:r>
            <a:r>
              <a:rPr lang="es-ES" sz="2700" b="1" dirty="0">
                <a:solidFill>
                  <a:srgbClr val="002060"/>
                </a:solidFill>
              </a:rPr>
              <a:t>A</a:t>
            </a:r>
            <a:r>
              <a:rPr lang="es-ES" sz="2700" b="1" dirty="0" smtClean="0">
                <a:solidFill>
                  <a:srgbClr val="002060"/>
                </a:solidFill>
              </a:rPr>
              <a:t>utónomo </a:t>
            </a:r>
            <a:r>
              <a:rPr lang="es-ES" sz="2700" b="1" dirty="0">
                <a:solidFill>
                  <a:srgbClr val="002060"/>
                </a:solidFill>
              </a:rPr>
              <a:t>D</a:t>
            </a:r>
            <a:r>
              <a:rPr lang="es-ES" sz="2700" b="1" dirty="0" smtClean="0">
                <a:solidFill>
                  <a:srgbClr val="002060"/>
                </a:solidFill>
              </a:rPr>
              <a:t>escentralizado </a:t>
            </a:r>
            <a:r>
              <a:rPr lang="es-ES" sz="2700" b="1" dirty="0">
                <a:solidFill>
                  <a:srgbClr val="002060"/>
                </a:solidFill>
              </a:rPr>
              <a:t>P</a:t>
            </a:r>
            <a:r>
              <a:rPr lang="es-ES" sz="2700" b="1" dirty="0" smtClean="0">
                <a:solidFill>
                  <a:srgbClr val="002060"/>
                </a:solidFill>
              </a:rPr>
              <a:t>arroquial </a:t>
            </a:r>
            <a:r>
              <a:rPr lang="es-ES" sz="2700" b="1" dirty="0">
                <a:solidFill>
                  <a:srgbClr val="002060"/>
                </a:solidFill>
              </a:rPr>
              <a:t>R</a:t>
            </a:r>
            <a:r>
              <a:rPr lang="es-ES" sz="2700" b="1" dirty="0" smtClean="0">
                <a:solidFill>
                  <a:srgbClr val="002060"/>
                </a:solidFill>
              </a:rPr>
              <a:t>ural</a:t>
            </a:r>
            <a:endParaRPr lang="en-US" sz="2700" b="1" dirty="0">
              <a:solidFill>
                <a:srgbClr val="002060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96" r="2388"/>
          <a:stretch/>
        </p:blipFill>
        <p:spPr>
          <a:xfrm>
            <a:off x="134424" y="1355962"/>
            <a:ext cx="3638778" cy="18549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27"/>
          <a:stretch/>
        </p:blipFill>
        <p:spPr>
          <a:xfrm>
            <a:off x="204789" y="5226415"/>
            <a:ext cx="2721021" cy="15483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" t="40000"/>
          <a:stretch/>
        </p:blipFill>
        <p:spPr>
          <a:xfrm>
            <a:off x="3249940" y="3525560"/>
            <a:ext cx="2869423" cy="14064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" t="8254"/>
          <a:stretch/>
        </p:blipFill>
        <p:spPr>
          <a:xfrm>
            <a:off x="9175306" y="4963887"/>
            <a:ext cx="2668799" cy="18941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271" y="1012429"/>
            <a:ext cx="2457994" cy="18434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834" y="3089712"/>
            <a:ext cx="1429905" cy="19065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67" r="12476"/>
          <a:stretch/>
        </p:blipFill>
        <p:spPr>
          <a:xfrm>
            <a:off x="124615" y="3366439"/>
            <a:ext cx="2985655" cy="1671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82" r="381" b="18984"/>
          <a:stretch/>
        </p:blipFill>
        <p:spPr>
          <a:xfrm>
            <a:off x="3393016" y="5139251"/>
            <a:ext cx="4947359" cy="16885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5" r="5132" b="7302"/>
          <a:stretch/>
        </p:blipFill>
        <p:spPr>
          <a:xfrm>
            <a:off x="9474341" y="967130"/>
            <a:ext cx="2086679" cy="21451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73"/>
          <a:stretch/>
        </p:blipFill>
        <p:spPr>
          <a:xfrm>
            <a:off x="10598210" y="3136888"/>
            <a:ext cx="1433811" cy="15318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7" t="18413" r="8180" b="7048"/>
          <a:stretch/>
        </p:blipFill>
        <p:spPr>
          <a:xfrm>
            <a:off x="6250802" y="3112232"/>
            <a:ext cx="1298466" cy="18960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106" y="1538191"/>
            <a:ext cx="2293257" cy="17199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9" t="29231" r="27494" b="14872"/>
          <a:stretch/>
        </p:blipFill>
        <p:spPr>
          <a:xfrm>
            <a:off x="9168305" y="3112232"/>
            <a:ext cx="1387420" cy="17382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18509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0472" y="132164"/>
            <a:ext cx="11591528" cy="1280890"/>
          </a:xfrm>
        </p:spPr>
        <p:txBody>
          <a:bodyPr>
            <a:noAutofit/>
          </a:bodyPr>
          <a:lstStyle/>
          <a:p>
            <a:pPr algn="just"/>
            <a:r>
              <a:rPr lang="es-ES" sz="2400" b="1" dirty="0" smtClean="0">
                <a:solidFill>
                  <a:srgbClr val="002060"/>
                </a:solidFill>
              </a:rPr>
              <a:t>3. La </a:t>
            </a:r>
            <a:r>
              <a:rPr lang="es-ES" sz="2400" b="1" dirty="0">
                <a:solidFill>
                  <a:srgbClr val="002060"/>
                </a:solidFill>
              </a:rPr>
              <a:t>intervención en la asamblea parroquial y en las comisiones, delegaciones y representaciones que designe </a:t>
            </a:r>
            <a:r>
              <a:rPr lang="es-ES" sz="2400" b="1" dirty="0" smtClean="0">
                <a:solidFill>
                  <a:srgbClr val="002060"/>
                </a:solidFill>
              </a:rPr>
              <a:t>el Gobierno </a:t>
            </a:r>
            <a:r>
              <a:rPr lang="es-ES" sz="2400" b="1" dirty="0">
                <a:solidFill>
                  <a:srgbClr val="002060"/>
                </a:solidFill>
              </a:rPr>
              <a:t>P</a:t>
            </a:r>
            <a:r>
              <a:rPr lang="es-ES" sz="2400" b="1" dirty="0" smtClean="0">
                <a:solidFill>
                  <a:srgbClr val="002060"/>
                </a:solidFill>
              </a:rPr>
              <a:t>arroquial </a:t>
            </a:r>
            <a:r>
              <a:rPr lang="es-ES" sz="2400" b="1" dirty="0">
                <a:solidFill>
                  <a:srgbClr val="002060"/>
                </a:solidFill>
              </a:rPr>
              <a:t>R</a:t>
            </a:r>
            <a:r>
              <a:rPr lang="es-ES" sz="2400" b="1" dirty="0" smtClean="0">
                <a:solidFill>
                  <a:srgbClr val="002060"/>
                </a:solidFill>
              </a:rPr>
              <a:t>ural</a:t>
            </a:r>
            <a:r>
              <a:rPr lang="es-ES" sz="2400" b="1" dirty="0">
                <a:solidFill>
                  <a:srgbClr val="002060"/>
                </a:solidFill>
              </a:rPr>
              <a:t>, y en todas las instancias de </a:t>
            </a:r>
            <a:r>
              <a:rPr lang="es-ES" sz="2400" b="1" dirty="0" smtClean="0">
                <a:solidFill>
                  <a:srgbClr val="002060"/>
                </a:solidFill>
              </a:rPr>
              <a:t>participación.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17" b="5760"/>
          <a:stretch/>
        </p:blipFill>
        <p:spPr>
          <a:xfrm>
            <a:off x="3432455" y="1594575"/>
            <a:ext cx="3015042" cy="15630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" t="31800" r="12000"/>
          <a:stretch/>
        </p:blipFill>
        <p:spPr>
          <a:xfrm>
            <a:off x="68118" y="1652363"/>
            <a:ext cx="3252774" cy="19736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94"/>
          <a:stretch/>
        </p:blipFill>
        <p:spPr>
          <a:xfrm>
            <a:off x="6559060" y="1403308"/>
            <a:ext cx="1885706" cy="18355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" t="29460" r="3428" b="22159"/>
          <a:stretch/>
        </p:blipFill>
        <p:spPr>
          <a:xfrm>
            <a:off x="3667445" y="3437079"/>
            <a:ext cx="4500609" cy="17320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35"/>
          <a:stretch/>
        </p:blipFill>
        <p:spPr>
          <a:xfrm>
            <a:off x="68118" y="3891938"/>
            <a:ext cx="3208565" cy="18136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06"/>
          <a:stretch/>
        </p:blipFill>
        <p:spPr>
          <a:xfrm>
            <a:off x="8407345" y="3501055"/>
            <a:ext cx="3683034" cy="15135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55"/>
          <a:stretch/>
        </p:blipFill>
        <p:spPr>
          <a:xfrm>
            <a:off x="8393356" y="5169132"/>
            <a:ext cx="3213094" cy="15529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1" t="2915"/>
          <a:stretch/>
        </p:blipFill>
        <p:spPr>
          <a:xfrm>
            <a:off x="8575069" y="1413054"/>
            <a:ext cx="3515310" cy="17495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79"/>
          <a:stretch/>
        </p:blipFill>
        <p:spPr>
          <a:xfrm>
            <a:off x="3760514" y="5367332"/>
            <a:ext cx="4028665" cy="14461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133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15756" y="288858"/>
            <a:ext cx="9978014" cy="1280890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rgbClr val="002060"/>
                </a:solidFill>
              </a:rPr>
              <a:t>4. Fiscalizar </a:t>
            </a:r>
            <a:r>
              <a:rPr lang="es-ES" b="1" dirty="0">
                <a:solidFill>
                  <a:srgbClr val="002060"/>
                </a:solidFill>
              </a:rPr>
              <a:t>las acciones del ejecutivo parroquial de acuerdo con </a:t>
            </a:r>
            <a:r>
              <a:rPr lang="es-ES" b="1" dirty="0" smtClean="0">
                <a:solidFill>
                  <a:srgbClr val="002060"/>
                </a:solidFill>
              </a:rPr>
              <a:t>el COOTAD y </a:t>
            </a:r>
            <a:r>
              <a:rPr lang="es-ES" b="1" dirty="0">
                <a:solidFill>
                  <a:srgbClr val="002060"/>
                </a:solidFill>
              </a:rPr>
              <a:t>la ley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" t="23365" r="899" b="19999"/>
          <a:stretch/>
        </p:blipFill>
        <p:spPr>
          <a:xfrm>
            <a:off x="671851" y="2831420"/>
            <a:ext cx="2493804" cy="18970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645" y="2451545"/>
            <a:ext cx="2269545" cy="30260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674" y="2487468"/>
            <a:ext cx="2215661" cy="29542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/>
          <p:cNvSpPr txBox="1"/>
          <p:nvPr/>
        </p:nvSpPr>
        <p:spPr>
          <a:xfrm>
            <a:off x="733172" y="1814212"/>
            <a:ext cx="2371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Mantenimiento Vial</a:t>
            </a:r>
            <a:endParaRPr lang="en-US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7662373" y="1752544"/>
            <a:ext cx="2888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Solicitud de información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6629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37627" y="0"/>
            <a:ext cx="10984043" cy="1280890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rgbClr val="002060"/>
                </a:solidFill>
              </a:rPr>
              <a:t>5. Cumplir </a:t>
            </a:r>
            <a:r>
              <a:rPr lang="es-ES" sz="2800" b="1" dirty="0">
                <a:solidFill>
                  <a:srgbClr val="002060"/>
                </a:solidFill>
              </a:rPr>
              <a:t>aquellas funciones que le sean expresamente encomendadas por la junta parroquial rural.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0" t="6349"/>
          <a:stretch/>
        </p:blipFill>
        <p:spPr>
          <a:xfrm>
            <a:off x="463374" y="3180807"/>
            <a:ext cx="2867067" cy="2146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434" y="1092605"/>
            <a:ext cx="3103992" cy="17459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8" t="52952" r="24461" b="15937"/>
          <a:stretch/>
        </p:blipFill>
        <p:spPr>
          <a:xfrm>
            <a:off x="6404894" y="4973842"/>
            <a:ext cx="4642166" cy="16459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" t="16890" r="5905" b="10984"/>
          <a:stretch/>
        </p:blipFill>
        <p:spPr>
          <a:xfrm>
            <a:off x="523707" y="1265733"/>
            <a:ext cx="2989384" cy="17379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6" t="25524" b="39810"/>
          <a:stretch/>
        </p:blipFill>
        <p:spPr>
          <a:xfrm>
            <a:off x="316691" y="5524965"/>
            <a:ext cx="4508839" cy="12509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4" t="9269" r="7715"/>
          <a:stretch/>
        </p:blipFill>
        <p:spPr>
          <a:xfrm>
            <a:off x="3372643" y="3003676"/>
            <a:ext cx="2434869" cy="18666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556" y="3003676"/>
            <a:ext cx="2691870" cy="17967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61"/>
          <a:stretch/>
        </p:blipFill>
        <p:spPr>
          <a:xfrm>
            <a:off x="5208287" y="1188092"/>
            <a:ext cx="3451468" cy="17262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8" t="18338"/>
          <a:stretch/>
        </p:blipFill>
        <p:spPr>
          <a:xfrm>
            <a:off x="5909166" y="3149274"/>
            <a:ext cx="3359950" cy="16511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2885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74422" y="2340429"/>
            <a:ext cx="11609116" cy="2262781"/>
          </a:xfrm>
        </p:spPr>
        <p:txBody>
          <a:bodyPr>
            <a:normAutofit/>
          </a:bodyPr>
          <a:lstStyle/>
          <a:p>
            <a:r>
              <a:rPr lang="es-ES" sz="6600" b="1" dirty="0" smtClean="0"/>
              <a:t>GRACIAS POR </a:t>
            </a:r>
            <a:br>
              <a:rPr lang="es-ES" sz="6600" b="1" dirty="0" smtClean="0"/>
            </a:br>
            <a:r>
              <a:rPr lang="es-ES" sz="6600" b="1" dirty="0" smtClean="0"/>
              <a:t>SU ATENCIÓN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64660879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371</TotalTime>
  <Words>126</Words>
  <Application>Microsoft Office PowerPoint</Application>
  <PresentationFormat>Panorámica</PresentationFormat>
  <Paragraphs>13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Wingdings</vt:lpstr>
      <vt:lpstr>Wingdings 3</vt:lpstr>
      <vt:lpstr>Espiral</vt:lpstr>
      <vt:lpstr>Presentación de PowerPoint</vt:lpstr>
      <vt:lpstr>1. Intervenir con voz y voto en las sesiones y deliberaciones de la junta parroquial rural</vt:lpstr>
      <vt:lpstr>2. La presentación de proyectos de acuerdos y resoluciones, en el ámbito de competencia del Gobierno Autónomo Descentralizado Parroquial Rural</vt:lpstr>
      <vt:lpstr>3. La intervención en la asamblea parroquial y en las comisiones, delegaciones y representaciones que designe el Gobierno Parroquial Rural, y en todas las instancias de participación.</vt:lpstr>
      <vt:lpstr>4. Fiscalizar las acciones del ejecutivo parroquial de acuerdo con el COOTAD y la ley</vt:lpstr>
      <vt:lpstr>5. Cumplir aquellas funciones que le sean expresamente encomendadas por la junta parroquial rural.</vt:lpstr>
      <vt:lpstr>GRACIAS POR  SU ATENCIÓN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Soraya</dc:creator>
  <cp:lastModifiedBy>Angelica</cp:lastModifiedBy>
  <cp:revision>24</cp:revision>
  <dcterms:created xsi:type="dcterms:W3CDTF">2025-06-26T04:42:58Z</dcterms:created>
  <dcterms:modified xsi:type="dcterms:W3CDTF">2025-07-10T20:12:05Z</dcterms:modified>
</cp:coreProperties>
</file>